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3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616" r:id="rId1"/>
    <p:sldMasterId id="2147486733" r:id="rId2"/>
    <p:sldMasterId id="2147486774" r:id="rId3"/>
    <p:sldMasterId id="2147486852" r:id="rId4"/>
  </p:sldMasterIdLst>
  <p:notesMasterIdLst>
    <p:notesMasterId r:id="rId36"/>
  </p:notesMasterIdLst>
  <p:handoutMasterIdLst>
    <p:handoutMasterId r:id="rId37"/>
  </p:handoutMasterIdLst>
  <p:sldIdLst>
    <p:sldId id="2147479516" r:id="rId5"/>
    <p:sldId id="2147479546" r:id="rId6"/>
    <p:sldId id="2142534323" r:id="rId7"/>
    <p:sldId id="2147479535" r:id="rId8"/>
    <p:sldId id="2147479530" r:id="rId9"/>
    <p:sldId id="2147479531" r:id="rId10"/>
    <p:sldId id="2147479532" r:id="rId11"/>
    <p:sldId id="2147479533" r:id="rId12"/>
    <p:sldId id="2147479564" r:id="rId13"/>
    <p:sldId id="2147479565" r:id="rId14"/>
    <p:sldId id="2147479566" r:id="rId15"/>
    <p:sldId id="2147479550" r:id="rId16"/>
    <p:sldId id="2147479556" r:id="rId17"/>
    <p:sldId id="2147479557" r:id="rId18"/>
    <p:sldId id="2147479558" r:id="rId19"/>
    <p:sldId id="2147479559" r:id="rId20"/>
    <p:sldId id="2147479552" r:id="rId21"/>
    <p:sldId id="2147479534" r:id="rId22"/>
    <p:sldId id="2147479537" r:id="rId23"/>
    <p:sldId id="2147479538" r:id="rId24"/>
    <p:sldId id="2147479563" r:id="rId25"/>
    <p:sldId id="2147479540" r:id="rId26"/>
    <p:sldId id="2147479545" r:id="rId27"/>
    <p:sldId id="2147479539" r:id="rId28"/>
    <p:sldId id="2147479542" r:id="rId29"/>
    <p:sldId id="2147479555" r:id="rId30"/>
    <p:sldId id="2147479560" r:id="rId31"/>
    <p:sldId id="2147479562" r:id="rId32"/>
    <p:sldId id="2147479561" r:id="rId33"/>
    <p:sldId id="2142534352" r:id="rId34"/>
    <p:sldId id="2142534308" r:id="rId35"/>
  </p:sldIdLst>
  <p:sldSz cx="12192000" cy="6858000"/>
  <p:notesSz cx="7010400" cy="9296400"/>
  <p:custDataLst>
    <p:tags r:id="rId3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FBE5"/>
    <a:srgbClr val="1670FF"/>
    <a:srgbClr val="387FF9"/>
    <a:srgbClr val="F05A28"/>
    <a:srgbClr val="FFB600"/>
    <a:srgbClr val="244EFF"/>
    <a:srgbClr val="1254FF"/>
    <a:srgbClr val="9B4C9C"/>
    <a:srgbClr val="6DC8D7"/>
    <a:srgbClr val="4E8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78" autoAdjust="0"/>
  </p:normalViewPr>
  <p:slideViewPr>
    <p:cSldViewPr snapToGrid="0">
      <p:cViewPr varScale="1">
        <p:scale>
          <a:sx n="97" d="100"/>
          <a:sy n="97" d="100"/>
        </p:scale>
        <p:origin x="72" y="72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7/23/2025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7/23/2025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8219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17562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67490"/>
      </p:ext>
    </p:extLst>
  </p:cSld>
  <p:clrMapOvr>
    <a:masterClrMapping/>
  </p:clrMapOvr>
  <p:transition spd="med"/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85834"/>
      </p:ext>
    </p:extLst>
  </p:cSld>
  <p:clrMapOvr>
    <a:masterClrMapping/>
  </p:clrMapOvr>
  <p:transition spd="med"/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09448"/>
      </p:ext>
    </p:extLst>
  </p:cSld>
  <p:clrMapOvr>
    <a:masterClrMapping/>
  </p:clrMapOvr>
  <p:transition spd="med"/>
  <p:hf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3657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78402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6736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027198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608628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285443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82010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15853"/>
      </p:ext>
    </p:extLst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11964"/>
      </p:ext>
    </p:extLst>
  </p:cSld>
  <p:clrMapOvr>
    <a:masterClrMapping/>
  </p:clrMapOvr>
  <p:transition spd="med"/>
  <p:hf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5338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2944"/>
      </p:ext>
    </p:extLst>
  </p:cSld>
  <p:clrMapOvr>
    <a:masterClrMapping/>
  </p:clrMapOvr>
  <p:transition spd="med"/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2256"/>
      </p:ext>
    </p:extLst>
  </p:cSld>
  <p:clrMapOvr>
    <a:masterClrMapping/>
  </p:clrMapOvr>
  <p:transition spd="med"/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1391"/>
      </p:ext>
    </p:extLst>
  </p:cSld>
  <p:clrMapOvr>
    <a:masterClrMapping/>
  </p:clrMapOvr>
  <p:transition spd="med"/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446079"/>
      </p:ext>
    </p:extLst>
  </p:cSld>
  <p:clrMapOvr>
    <a:masterClrMapping/>
  </p:clrMapOvr>
  <p:transition spd="med"/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72287"/>
      </p:ext>
    </p:extLst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09136"/>
      </p:ext>
    </p:extLst>
  </p:cSld>
  <p:clrMapOvr>
    <a:masterClrMapping/>
  </p:clrMapOvr>
  <p:transition spd="med"/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88058"/>
      </p:ext>
    </p:extLst>
  </p:cSld>
  <p:clrMapOvr>
    <a:masterClrMapping/>
  </p:clrMapOvr>
  <p:transition spd="med"/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09370"/>
      </p:ext>
    </p:extLst>
  </p:cSld>
  <p:clrMapOvr>
    <a:masterClrMapping/>
  </p:clrMapOvr>
  <p:transition spd="med"/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00044"/>
      </p:ext>
    </p:extLst>
  </p:cSld>
  <p:clrMapOvr>
    <a:masterClrMapping/>
  </p:clrMapOvr>
  <p:transition spd="med"/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0530707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09199"/>
      </p:ext>
    </p:extLst>
  </p:cSld>
  <p:clrMapOvr>
    <a:masterClrMapping/>
  </p:clrMapOvr>
  <p:transition spd="med"/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034666"/>
      </p:ext>
    </p:extLst>
  </p:cSld>
  <p:clrMapOvr>
    <a:masterClrMapping/>
  </p:clrMapOvr>
  <p:transition spd="med"/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29107"/>
      </p:ext>
    </p:extLst>
  </p:cSld>
  <p:clrMapOvr>
    <a:masterClrMapping/>
  </p:clrMapOvr>
  <p:transition spd="med"/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0267"/>
      </p:ext>
    </p:extLst>
  </p:cSld>
  <p:clrMapOvr>
    <a:masterClrMapping/>
  </p:clrMapOvr>
  <p:transition spd="med"/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43462"/>
      </p:ext>
    </p:extLst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97213"/>
      </p:ext>
    </p:extLst>
  </p:cSld>
  <p:clrMapOvr>
    <a:masterClrMapping/>
  </p:clrMapOvr>
  <p:transition spd="med"/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22573"/>
      </p:ext>
    </p:extLst>
  </p:cSld>
  <p:clrMapOvr>
    <a:masterClrMapping/>
  </p:clrMapOvr>
  <p:transition spd="med"/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32551"/>
      </p:ext>
    </p:extLst>
  </p:cSld>
  <p:clrMapOvr>
    <a:masterClrMapping/>
  </p:clrMapOvr>
  <p:transition spd="med"/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16758"/>
      </p:ext>
    </p:extLst>
  </p:cSld>
  <p:clrMapOvr>
    <a:masterClrMapping/>
  </p:clrMapOvr>
  <p:transition spd="med"/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2926"/>
      </p:ext>
    </p:extLst>
  </p:cSld>
  <p:clrMapOvr>
    <a:masterClrMapping/>
  </p:clrMapOvr>
  <p:transition spd="med"/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5329"/>
      </p:ext>
    </p:extLst>
  </p:cSld>
  <p:clrMapOvr>
    <a:masterClrMapping/>
  </p:clrMapOvr>
  <p:transition spd="med"/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01441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694016"/>
      </p:ext>
    </p:extLst>
  </p:cSld>
  <p:clrMapOvr>
    <a:masterClrMapping/>
  </p:clrMapOvr>
  <p:transition spd="med"/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3657263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51949267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796253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94354832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8186156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20901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29284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44805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7573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31541940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579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17447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265728596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67853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7551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71484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9596"/>
      </p:ext>
    </p:extLst>
  </p:cSld>
  <p:clrMapOvr>
    <a:masterClrMapping/>
  </p:clrMapOvr>
  <p:transition spd="med"/>
  <p:hf hdr="0" ft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95425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5340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05309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8978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90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4428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7721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7465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266848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876102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0427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107321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239028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8406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9208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809020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6093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4607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001625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3302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498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44945096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74450098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76790140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64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6379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11828672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9924900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3022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496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5211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1731811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464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815388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9192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6895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179499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3524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3478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2739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41894046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5935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44307548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3711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07259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14982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953465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0733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1267272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92649189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09399384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7877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613188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67807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38773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69494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76456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73373573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12089008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522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4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622177-CA09-49EE-CAA6-BF96D5062C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825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554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475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29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818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088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1195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646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97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7492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23376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050884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125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617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7003451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53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38416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28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855762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73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4007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492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43476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01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44822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63765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968962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3764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6088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4634064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703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8765422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936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91522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12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189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66801215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0702706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72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95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38" Type="http://schemas.openxmlformats.org/officeDocument/2006/relationships/slideLayout" Target="../slideLayouts/slideLayout99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37" Type="http://schemas.openxmlformats.org/officeDocument/2006/relationships/slideLayout" Target="../slideLayouts/slideLayout98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92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96.xml"/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26.xml"/><Relationship Id="rId39" Type="http://schemas.openxmlformats.org/officeDocument/2006/relationships/slideLayout" Target="../slideLayouts/slideLayout139.xml"/><Relationship Id="rId21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134.xml"/><Relationship Id="rId42" Type="http://schemas.openxmlformats.org/officeDocument/2006/relationships/slideLayout" Target="../slideLayouts/slideLayout142.xml"/><Relationship Id="rId47" Type="http://schemas.openxmlformats.org/officeDocument/2006/relationships/slideLayout" Target="../slideLayouts/slideLayout147.xml"/><Relationship Id="rId50" Type="http://schemas.openxmlformats.org/officeDocument/2006/relationships/slideLayout" Target="../slideLayouts/slideLayout150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32.xml"/><Relationship Id="rId37" Type="http://schemas.openxmlformats.org/officeDocument/2006/relationships/slideLayout" Target="../slideLayouts/slideLayout137.xml"/><Relationship Id="rId40" Type="http://schemas.openxmlformats.org/officeDocument/2006/relationships/slideLayout" Target="../slideLayouts/slideLayout140.xml"/><Relationship Id="rId45" Type="http://schemas.openxmlformats.org/officeDocument/2006/relationships/slideLayout" Target="../slideLayouts/slideLayout145.xml"/><Relationship Id="rId53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31.xml"/><Relationship Id="rId44" Type="http://schemas.openxmlformats.org/officeDocument/2006/relationships/slideLayout" Target="../slideLayouts/slideLayout144.xml"/><Relationship Id="rId52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7.xml"/><Relationship Id="rId30" Type="http://schemas.openxmlformats.org/officeDocument/2006/relationships/slideLayout" Target="../slideLayouts/slideLayout130.xml"/><Relationship Id="rId35" Type="http://schemas.openxmlformats.org/officeDocument/2006/relationships/slideLayout" Target="../slideLayouts/slideLayout135.xml"/><Relationship Id="rId43" Type="http://schemas.openxmlformats.org/officeDocument/2006/relationships/slideLayout" Target="../slideLayouts/slideLayout143.xml"/><Relationship Id="rId48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08.xml"/><Relationship Id="rId51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25.xml"/><Relationship Id="rId33" Type="http://schemas.openxmlformats.org/officeDocument/2006/relationships/slideLayout" Target="../slideLayouts/slideLayout133.xml"/><Relationship Id="rId38" Type="http://schemas.openxmlformats.org/officeDocument/2006/relationships/slideLayout" Target="../slideLayouts/slideLayout138.xml"/><Relationship Id="rId4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20.xml"/><Relationship Id="rId41" Type="http://schemas.openxmlformats.org/officeDocument/2006/relationships/slideLayout" Target="../slideLayouts/slideLayout141.xml"/><Relationship Id="rId54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8.xml"/><Relationship Id="rId36" Type="http://schemas.openxmlformats.org/officeDocument/2006/relationships/slideLayout" Target="../slideLayouts/slideLayout136.xml"/><Relationship Id="rId49" Type="http://schemas.openxmlformats.org/officeDocument/2006/relationships/slideLayout" Target="../slideLayouts/slideLayout14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7.xml"/><Relationship Id="rId18" Type="http://schemas.openxmlformats.org/officeDocument/2006/relationships/slideLayout" Target="../slideLayouts/slideLayout172.xml"/><Relationship Id="rId26" Type="http://schemas.openxmlformats.org/officeDocument/2006/relationships/slideLayout" Target="../slideLayouts/slideLayout180.xml"/><Relationship Id="rId39" Type="http://schemas.openxmlformats.org/officeDocument/2006/relationships/slideLayout" Target="../slideLayouts/slideLayout193.xml"/><Relationship Id="rId21" Type="http://schemas.openxmlformats.org/officeDocument/2006/relationships/slideLayout" Target="../slideLayouts/slideLayout175.xml"/><Relationship Id="rId34" Type="http://schemas.openxmlformats.org/officeDocument/2006/relationships/slideLayout" Target="../slideLayouts/slideLayout188.xml"/><Relationship Id="rId42" Type="http://schemas.openxmlformats.org/officeDocument/2006/relationships/slideLayout" Target="../slideLayouts/slideLayout196.xml"/><Relationship Id="rId47" Type="http://schemas.openxmlformats.org/officeDocument/2006/relationships/slideLayout" Target="../slideLayouts/slideLayout201.xml"/><Relationship Id="rId50" Type="http://schemas.openxmlformats.org/officeDocument/2006/relationships/slideLayout" Target="../slideLayouts/slideLayout204.xml"/><Relationship Id="rId55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161.xml"/><Relationship Id="rId2" Type="http://schemas.openxmlformats.org/officeDocument/2006/relationships/slideLayout" Target="../slideLayouts/slideLayout156.xml"/><Relationship Id="rId16" Type="http://schemas.openxmlformats.org/officeDocument/2006/relationships/slideLayout" Target="../slideLayouts/slideLayout170.xml"/><Relationship Id="rId29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65.xml"/><Relationship Id="rId24" Type="http://schemas.openxmlformats.org/officeDocument/2006/relationships/slideLayout" Target="../slideLayouts/slideLayout178.xml"/><Relationship Id="rId32" Type="http://schemas.openxmlformats.org/officeDocument/2006/relationships/slideLayout" Target="../slideLayouts/slideLayout186.xml"/><Relationship Id="rId37" Type="http://schemas.openxmlformats.org/officeDocument/2006/relationships/slideLayout" Target="../slideLayouts/slideLayout191.xml"/><Relationship Id="rId40" Type="http://schemas.openxmlformats.org/officeDocument/2006/relationships/slideLayout" Target="../slideLayouts/slideLayout194.xml"/><Relationship Id="rId45" Type="http://schemas.openxmlformats.org/officeDocument/2006/relationships/slideLayout" Target="../slideLayouts/slideLayout199.xml"/><Relationship Id="rId53" Type="http://schemas.openxmlformats.org/officeDocument/2006/relationships/slideLayout" Target="../slideLayouts/slideLayout207.xml"/><Relationship Id="rId58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159.xml"/><Relationship Id="rId61" Type="http://schemas.openxmlformats.org/officeDocument/2006/relationships/theme" Target="../theme/theme4.xml"/><Relationship Id="rId19" Type="http://schemas.openxmlformats.org/officeDocument/2006/relationships/slideLayout" Target="../slideLayouts/slideLayout173.xml"/><Relationship Id="rId14" Type="http://schemas.openxmlformats.org/officeDocument/2006/relationships/slideLayout" Target="../slideLayouts/slideLayout168.xml"/><Relationship Id="rId22" Type="http://schemas.openxmlformats.org/officeDocument/2006/relationships/slideLayout" Target="../slideLayouts/slideLayout176.xml"/><Relationship Id="rId27" Type="http://schemas.openxmlformats.org/officeDocument/2006/relationships/slideLayout" Target="../slideLayouts/slideLayout181.xml"/><Relationship Id="rId30" Type="http://schemas.openxmlformats.org/officeDocument/2006/relationships/slideLayout" Target="../slideLayouts/slideLayout184.xml"/><Relationship Id="rId35" Type="http://schemas.openxmlformats.org/officeDocument/2006/relationships/slideLayout" Target="../slideLayouts/slideLayout189.xml"/><Relationship Id="rId43" Type="http://schemas.openxmlformats.org/officeDocument/2006/relationships/slideLayout" Target="../slideLayouts/slideLayout197.xml"/><Relationship Id="rId48" Type="http://schemas.openxmlformats.org/officeDocument/2006/relationships/slideLayout" Target="../slideLayouts/slideLayout202.xml"/><Relationship Id="rId56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162.xml"/><Relationship Id="rId51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6.xml"/><Relationship Id="rId17" Type="http://schemas.openxmlformats.org/officeDocument/2006/relationships/slideLayout" Target="../slideLayouts/slideLayout171.xml"/><Relationship Id="rId25" Type="http://schemas.openxmlformats.org/officeDocument/2006/relationships/slideLayout" Target="../slideLayouts/slideLayout179.xml"/><Relationship Id="rId33" Type="http://schemas.openxmlformats.org/officeDocument/2006/relationships/slideLayout" Target="../slideLayouts/slideLayout187.xml"/><Relationship Id="rId38" Type="http://schemas.openxmlformats.org/officeDocument/2006/relationships/slideLayout" Target="../slideLayouts/slideLayout192.xml"/><Relationship Id="rId46" Type="http://schemas.openxmlformats.org/officeDocument/2006/relationships/slideLayout" Target="../slideLayouts/slideLayout200.xml"/><Relationship Id="rId59" Type="http://schemas.openxmlformats.org/officeDocument/2006/relationships/slideLayout" Target="../slideLayouts/slideLayout213.xml"/><Relationship Id="rId20" Type="http://schemas.openxmlformats.org/officeDocument/2006/relationships/slideLayout" Target="../slideLayouts/slideLayout174.xml"/><Relationship Id="rId41" Type="http://schemas.openxmlformats.org/officeDocument/2006/relationships/slideLayout" Target="../slideLayouts/slideLayout195.xml"/><Relationship Id="rId54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69.xml"/><Relationship Id="rId23" Type="http://schemas.openxmlformats.org/officeDocument/2006/relationships/slideLayout" Target="../slideLayouts/slideLayout177.xml"/><Relationship Id="rId28" Type="http://schemas.openxmlformats.org/officeDocument/2006/relationships/slideLayout" Target="../slideLayouts/slideLayout182.xml"/><Relationship Id="rId36" Type="http://schemas.openxmlformats.org/officeDocument/2006/relationships/slideLayout" Target="../slideLayouts/slideLayout190.xml"/><Relationship Id="rId49" Type="http://schemas.openxmlformats.org/officeDocument/2006/relationships/slideLayout" Target="../slideLayouts/slideLayout203.xml"/><Relationship Id="rId57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164.xml"/><Relationship Id="rId31" Type="http://schemas.openxmlformats.org/officeDocument/2006/relationships/slideLayout" Target="../slideLayouts/slideLayout185.xml"/><Relationship Id="rId44" Type="http://schemas.openxmlformats.org/officeDocument/2006/relationships/slideLayout" Target="../slideLayouts/slideLayout198.xml"/><Relationship Id="rId52" Type="http://schemas.openxmlformats.org/officeDocument/2006/relationships/slideLayout" Target="../slideLayouts/slideLayout206.xml"/><Relationship Id="rId6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773" r:id="rId60"/>
    <p:sldLayoutId id="2147486913" r:id="rId61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323858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54" r:id="rId21"/>
    <p:sldLayoutId id="2147486755" r:id="rId22"/>
    <p:sldLayoutId id="2147486756" r:id="rId23"/>
    <p:sldLayoutId id="2147486757" r:id="rId24"/>
    <p:sldLayoutId id="2147486758" r:id="rId25"/>
    <p:sldLayoutId id="2147486759" r:id="rId26"/>
    <p:sldLayoutId id="2147486760" r:id="rId27"/>
    <p:sldLayoutId id="2147486761" r:id="rId28"/>
    <p:sldLayoutId id="2147486762" r:id="rId29"/>
    <p:sldLayoutId id="2147486763" r:id="rId30"/>
    <p:sldLayoutId id="2147486764" r:id="rId31"/>
    <p:sldLayoutId id="2147486765" r:id="rId32"/>
    <p:sldLayoutId id="2147486766" r:id="rId33"/>
    <p:sldLayoutId id="2147486767" r:id="rId34"/>
    <p:sldLayoutId id="2147486768" r:id="rId35"/>
    <p:sldLayoutId id="2147486769" r:id="rId36"/>
    <p:sldLayoutId id="2147486770" r:id="rId37"/>
    <p:sldLayoutId id="2147486771" r:id="rId38"/>
    <p:sldLayoutId id="2147486772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009205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75" r:id="rId1"/>
    <p:sldLayoutId id="2147486776" r:id="rId2"/>
    <p:sldLayoutId id="2147486777" r:id="rId3"/>
    <p:sldLayoutId id="2147486778" r:id="rId4"/>
    <p:sldLayoutId id="2147486779" r:id="rId5"/>
    <p:sldLayoutId id="2147486780" r:id="rId6"/>
    <p:sldLayoutId id="2147486781" r:id="rId7"/>
    <p:sldLayoutId id="2147486782" r:id="rId8"/>
    <p:sldLayoutId id="2147486783" r:id="rId9"/>
    <p:sldLayoutId id="2147486784" r:id="rId10"/>
    <p:sldLayoutId id="2147486786" r:id="rId11"/>
    <p:sldLayoutId id="2147486787" r:id="rId12"/>
    <p:sldLayoutId id="2147486788" r:id="rId13"/>
    <p:sldLayoutId id="2147486789" r:id="rId14"/>
    <p:sldLayoutId id="2147486790" r:id="rId15"/>
    <p:sldLayoutId id="2147486791" r:id="rId16"/>
    <p:sldLayoutId id="2147486792" r:id="rId17"/>
    <p:sldLayoutId id="2147486793" r:id="rId18"/>
    <p:sldLayoutId id="2147486794" r:id="rId19"/>
    <p:sldLayoutId id="2147486795" r:id="rId20"/>
    <p:sldLayoutId id="2147486796" r:id="rId21"/>
    <p:sldLayoutId id="2147486797" r:id="rId22"/>
    <p:sldLayoutId id="2147486798" r:id="rId23"/>
    <p:sldLayoutId id="2147486799" r:id="rId24"/>
    <p:sldLayoutId id="2147486800" r:id="rId25"/>
    <p:sldLayoutId id="2147486801" r:id="rId26"/>
    <p:sldLayoutId id="2147486802" r:id="rId27"/>
    <p:sldLayoutId id="2147486803" r:id="rId28"/>
    <p:sldLayoutId id="2147486804" r:id="rId29"/>
    <p:sldLayoutId id="2147486805" r:id="rId30"/>
    <p:sldLayoutId id="2147486806" r:id="rId31"/>
    <p:sldLayoutId id="2147486807" r:id="rId32"/>
    <p:sldLayoutId id="2147486808" r:id="rId33"/>
    <p:sldLayoutId id="2147486809" r:id="rId34"/>
    <p:sldLayoutId id="2147486810" r:id="rId35"/>
    <p:sldLayoutId id="2147486811" r:id="rId36"/>
    <p:sldLayoutId id="2147486812" r:id="rId37"/>
    <p:sldLayoutId id="2147486813" r:id="rId38"/>
    <p:sldLayoutId id="2147486814" r:id="rId39"/>
    <p:sldLayoutId id="2147486815" r:id="rId40"/>
    <p:sldLayoutId id="2147486816" r:id="rId41"/>
    <p:sldLayoutId id="2147486817" r:id="rId42"/>
    <p:sldLayoutId id="2147486818" r:id="rId43"/>
    <p:sldLayoutId id="2147486819" r:id="rId44"/>
    <p:sldLayoutId id="2147486820" r:id="rId45"/>
    <p:sldLayoutId id="2147486821" r:id="rId46"/>
    <p:sldLayoutId id="2147486822" r:id="rId47"/>
    <p:sldLayoutId id="2147486823" r:id="rId48"/>
    <p:sldLayoutId id="2147486824" r:id="rId49"/>
    <p:sldLayoutId id="2147486825" r:id="rId50"/>
    <p:sldLayoutId id="2147486826" r:id="rId51"/>
    <p:sldLayoutId id="2147486827" r:id="rId52"/>
    <p:sldLayoutId id="2147486828" r:id="rId53"/>
    <p:sldLayoutId id="2147486829" r:id="rId54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47070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53" r:id="rId1"/>
    <p:sldLayoutId id="2147486854" r:id="rId2"/>
    <p:sldLayoutId id="2147486855" r:id="rId3"/>
    <p:sldLayoutId id="2147486856" r:id="rId4"/>
    <p:sldLayoutId id="2147486857" r:id="rId5"/>
    <p:sldLayoutId id="2147486858" r:id="rId6"/>
    <p:sldLayoutId id="2147486859" r:id="rId7"/>
    <p:sldLayoutId id="2147486860" r:id="rId8"/>
    <p:sldLayoutId id="2147486861" r:id="rId9"/>
    <p:sldLayoutId id="2147486862" r:id="rId10"/>
    <p:sldLayoutId id="2147486863" r:id="rId11"/>
    <p:sldLayoutId id="2147486864" r:id="rId12"/>
    <p:sldLayoutId id="2147486865" r:id="rId13"/>
    <p:sldLayoutId id="2147486866" r:id="rId14"/>
    <p:sldLayoutId id="2147486867" r:id="rId15"/>
    <p:sldLayoutId id="2147486868" r:id="rId16"/>
    <p:sldLayoutId id="2147486869" r:id="rId17"/>
    <p:sldLayoutId id="2147486870" r:id="rId18"/>
    <p:sldLayoutId id="2147486871" r:id="rId19"/>
    <p:sldLayoutId id="2147486872" r:id="rId20"/>
    <p:sldLayoutId id="2147486873" r:id="rId21"/>
    <p:sldLayoutId id="2147486874" r:id="rId22"/>
    <p:sldLayoutId id="2147486875" r:id="rId23"/>
    <p:sldLayoutId id="2147486876" r:id="rId24"/>
    <p:sldLayoutId id="2147486877" r:id="rId25"/>
    <p:sldLayoutId id="2147486878" r:id="rId26"/>
    <p:sldLayoutId id="2147486879" r:id="rId27"/>
    <p:sldLayoutId id="2147486880" r:id="rId28"/>
    <p:sldLayoutId id="2147486881" r:id="rId29"/>
    <p:sldLayoutId id="2147486882" r:id="rId30"/>
    <p:sldLayoutId id="2147486883" r:id="rId31"/>
    <p:sldLayoutId id="2147486884" r:id="rId32"/>
    <p:sldLayoutId id="2147486885" r:id="rId33"/>
    <p:sldLayoutId id="2147486886" r:id="rId34"/>
    <p:sldLayoutId id="2147486887" r:id="rId35"/>
    <p:sldLayoutId id="2147486888" r:id="rId36"/>
    <p:sldLayoutId id="2147486889" r:id="rId37"/>
    <p:sldLayoutId id="2147486890" r:id="rId38"/>
    <p:sldLayoutId id="2147486891" r:id="rId39"/>
    <p:sldLayoutId id="2147486892" r:id="rId40"/>
    <p:sldLayoutId id="2147486893" r:id="rId41"/>
    <p:sldLayoutId id="2147486894" r:id="rId42"/>
    <p:sldLayoutId id="2147486895" r:id="rId43"/>
    <p:sldLayoutId id="2147486896" r:id="rId44"/>
    <p:sldLayoutId id="2147486897" r:id="rId45"/>
    <p:sldLayoutId id="2147486898" r:id="rId46"/>
    <p:sldLayoutId id="2147486899" r:id="rId47"/>
    <p:sldLayoutId id="2147486900" r:id="rId48"/>
    <p:sldLayoutId id="2147486901" r:id="rId49"/>
    <p:sldLayoutId id="2147486902" r:id="rId50"/>
    <p:sldLayoutId id="2147486903" r:id="rId51"/>
    <p:sldLayoutId id="2147486904" r:id="rId52"/>
    <p:sldLayoutId id="2147486905" r:id="rId53"/>
    <p:sldLayoutId id="2147486906" r:id="rId54"/>
    <p:sldLayoutId id="2147486907" r:id="rId55"/>
    <p:sldLayoutId id="2147486908" r:id="rId56"/>
    <p:sldLayoutId id="2147486909" r:id="rId57"/>
    <p:sldLayoutId id="2147486910" r:id="rId58"/>
    <p:sldLayoutId id="2147486911" r:id="rId59"/>
    <p:sldLayoutId id="2147486912" r:id="rId60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20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7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40.sv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6.sv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61.xml"/><Relationship Id="rId9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0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40.sv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6.sv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61.xml"/><Relationship Id="rId9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BM/vscode-ibmi-testing/tree/main/examples/rpg-utils" TargetMode="External"/><Relationship Id="rId3" Type="http://schemas.openxmlformats.org/officeDocument/2006/relationships/hyperlink" Target="https://codefori.github.io/docs/developing/testing/overview/" TargetMode="External"/><Relationship Id="rId7" Type="http://schemas.openxmlformats.org/officeDocument/2006/relationships/hyperlink" Target="https://github.com/IBM/ibmi-company_system" TargetMode="External"/><Relationship Id="rId2" Type="http://schemas.openxmlformats.org/officeDocument/2006/relationships/hyperlink" Target="https://marketplace.visualstudio.com/items?itemName=IBM.vscode-ibmi-testing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tools-400/irpgunit" TargetMode="External"/><Relationship Id="rId5" Type="http://schemas.openxmlformats.org/officeDocument/2006/relationships/hyperlink" Target="https://irpgunit.sourceforge.io/help/" TargetMode="External"/><Relationship Id="rId4" Type="http://schemas.openxmlformats.org/officeDocument/2006/relationships/hyperlink" Target="https://github.com/IBM/vscode-ibmi-testing" TargetMode="External"/><Relationship Id="rId9" Type="http://schemas.openxmlformats.org/officeDocument/2006/relationships/hyperlink" Target="https://code.visualstudio.com/docs/editor/testing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4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40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6.sv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61.xml"/><Relationship Id="rId9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4" y="6083300"/>
            <a:ext cx="3576165" cy="537147"/>
          </a:xfrm>
        </p:spPr>
        <p:txBody>
          <a:bodyPr/>
          <a:lstStyle/>
          <a:p>
            <a:r>
              <a:rPr lang="es-419" b="1" dirty="0"/>
              <a:t>Sanjula Ganepola</a:t>
            </a:r>
          </a:p>
          <a:p>
            <a:r>
              <a:rPr lang="en-US" dirty="0"/>
              <a:t>Software Developer – IBM </a:t>
            </a:r>
            <a:r>
              <a:rPr lang="en-US" dirty="0" err="1"/>
              <a:t>i</a:t>
            </a:r>
            <a:r>
              <a:rPr lang="en-US" dirty="0"/>
              <a:t> App Dev &amp; AI Toolchain</a:t>
            </a:r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8113" y="6083300"/>
            <a:ext cx="2473384" cy="538507"/>
          </a:xfrm>
        </p:spPr>
        <p:txBody>
          <a:bodyPr/>
          <a:lstStyle/>
          <a:p>
            <a:r>
              <a:rPr lang="en-US" dirty="0">
                <a:hlinkClick r:id="rId3"/>
              </a:rPr>
              <a:t>Sanjula.Ganepola@ibm.com</a:t>
            </a:r>
            <a:endParaRPr lang="en-US" dirty="0"/>
          </a:p>
          <a:p>
            <a:r>
              <a:rPr lang="en-US" dirty="0"/>
              <a:t>2025 July</a:t>
            </a:r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RPG Unit Testing Made Easy in VS Code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62671A-585B-E6EE-E7CB-DCD8899AE0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6A3380-C5BB-4DF0-BA4B-401044D0517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4693" y="1742703"/>
            <a:ext cx="2371696" cy="237169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/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739E19-E0F6-9BFB-6EF4-4A4CDE37A12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12851" y="1000897"/>
            <a:ext cx="8486226" cy="3855308"/>
          </a:xfrm>
          <a:prstGeom prst="rect">
            <a:avLst/>
          </a:prstGeom>
          <a:ln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4000" b="1">
                <a:solidFill>
                  <a:srgbClr val="000000"/>
                </a:solidFill>
                <a:latin typeface="Arial"/>
                <a:cs typeface="Arial"/>
              </a:rPr>
              <a:t>What framework did you use for IBM i testing?</a:t>
            </a:r>
            <a:endParaRPr lang="en-CA" sz="4000" b="1" dirty="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06F413-8EDE-E919-8618-205D9EA56BB2}"/>
              </a:ext>
            </a:extLst>
          </p:cNvPr>
          <p:cNvSpPr/>
          <p:nvPr/>
        </p:nvSpPr>
        <p:spPr>
          <a:xfrm>
            <a:off x="0" y="5820032"/>
            <a:ext cx="12192001" cy="1037968"/>
          </a:xfrm>
          <a:prstGeom prst="rect">
            <a:avLst/>
          </a:prstGeom>
          <a:solidFill>
            <a:srgbClr val="198038"/>
          </a:solidFill>
        </p:spPr>
        <p:txBody>
          <a:bodyPr wrap="square" lIns="741155" tIns="259404" rIns="1852888" bIns="203818" rtlCol="0" anchor="ctr">
            <a:normAutofit fontScale="85000" lnSpcReduction="10000"/>
          </a:bodyPr>
          <a:lstStyle/>
          <a:p>
            <a:r>
              <a:rPr lang="en-US" sz="260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lang="en-US" sz="2600">
                <a:solidFill>
                  <a:srgbClr val="FFFFFF"/>
                </a:solid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  <a:latin typeface="Arial"/>
                <a:cs typeface="Arial"/>
              </a:rPr>
              <a:t> must be installed on every computer you’re presenting from</a:t>
            </a:r>
            <a:endParaRPr lang="en-CA" sz="26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ED1D06C-3E6B-18D1-CD51-318F3E18E4DE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462" y="6190785"/>
            <a:ext cx="296462" cy="296462"/>
          </a:xfrm>
          <a:prstGeom prst="rect">
            <a:avLst/>
          </a:prstGeom>
        </p:spPr>
      </p:pic>
      <p:sp>
        <p:nvSpPr>
          <p:cNvPr id="8" name="Trapezoid 7">
            <a:extLst>
              <a:ext uri="{FF2B5EF4-FFF2-40B4-BE49-F238E27FC236}">
                <a16:creationId xmlns:a16="http://schemas.microsoft.com/office/drawing/2014/main" id="{16115F9D-E7D6-25D6-5077-9524990CC3A9}"/>
              </a:ext>
            </a:extLst>
          </p:cNvPr>
          <p:cNvSpPr/>
          <p:nvPr/>
        </p:nvSpPr>
        <p:spPr>
          <a:xfrm rot="2700000">
            <a:off x="9620371" y="514924"/>
            <a:ext cx="3335198" cy="778213"/>
          </a:xfrm>
          <a:prstGeom prst="trapezoid">
            <a:avLst>
              <a:gd name="adj" fmla="val 100000"/>
            </a:avLst>
          </a:prstGeom>
          <a:solidFill>
            <a:srgbClr val="EDFAF2"/>
          </a:solidFill>
        </p:spPr>
        <p:txBody>
          <a:bodyPr wrap="square" lIns="0" tIns="0" rIns="0" bIns="0" rtlCol="0" anchor="t">
            <a:normAutofit fontScale="70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  <a:latin typeface="Arial"/>
                <a:cs typeface="Arial"/>
              </a:rPr>
              <a:t>Do not edit
</a:t>
            </a:r>
            <a:r>
              <a:rPr lang="en-US" sz="2200">
                <a:solidFill>
                  <a:srgbClr val="198038"/>
                </a:solidFill>
                <a:latin typeface="Arial"/>
                <a:cs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CA" sz="2200" dirty="0" err="1">
              <a:solidFill>
                <a:srgbClr val="198038"/>
              </a:solidFill>
              <a:latin typeface="Arial"/>
              <a:cs typeface="Arial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C5066D3-637C-6777-EA47-CE6FF508CD8E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46748" y="6153727"/>
            <a:ext cx="1111733" cy="370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3956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0C8D6-5FD2-4AFC-E40B-43630206FF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7F1CA2-B51E-08AF-00AF-84BBB62AE86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4693" y="1742703"/>
            <a:ext cx="2371696" cy="237169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/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BFCA57-83D4-8ECF-8A8F-D470446E1AE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12851" y="1000897"/>
            <a:ext cx="8486226" cy="3855308"/>
          </a:xfrm>
          <a:prstGeom prst="rect">
            <a:avLst/>
          </a:prstGeom>
          <a:ln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4000" b="1">
                <a:solidFill>
                  <a:srgbClr val="000000"/>
                </a:solidFill>
                <a:latin typeface="Arial"/>
                <a:cs typeface="Arial"/>
              </a:rPr>
              <a:t>Have you used CODECOV on IBM i?</a:t>
            </a:r>
            <a:endParaRPr lang="en-CA" sz="4000" b="1" dirty="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699A40-A7E0-A832-6C5F-8A35C8C1FABA}"/>
              </a:ext>
            </a:extLst>
          </p:cNvPr>
          <p:cNvSpPr/>
          <p:nvPr/>
        </p:nvSpPr>
        <p:spPr>
          <a:xfrm>
            <a:off x="0" y="5820032"/>
            <a:ext cx="12192001" cy="1037968"/>
          </a:xfrm>
          <a:prstGeom prst="rect">
            <a:avLst/>
          </a:prstGeom>
          <a:solidFill>
            <a:srgbClr val="198038"/>
          </a:solidFill>
        </p:spPr>
        <p:txBody>
          <a:bodyPr wrap="square" lIns="741155" tIns="259404" rIns="1852888" bIns="203818" rtlCol="0" anchor="ctr">
            <a:normAutofit fontScale="85000" lnSpcReduction="10000"/>
          </a:bodyPr>
          <a:lstStyle/>
          <a:p>
            <a:r>
              <a:rPr lang="en-US" sz="260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lang="en-US" sz="2600">
                <a:solidFill>
                  <a:srgbClr val="FFFFFF"/>
                </a:solid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  <a:latin typeface="Arial"/>
                <a:cs typeface="Arial"/>
              </a:rPr>
              <a:t> must be installed on every computer you’re presenting from</a:t>
            </a:r>
            <a:endParaRPr lang="en-CA" sz="26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3859207-6C51-7F5C-04A3-459C2E78A561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462" y="6190785"/>
            <a:ext cx="296462" cy="296462"/>
          </a:xfrm>
          <a:prstGeom prst="rect">
            <a:avLst/>
          </a:prstGeom>
        </p:spPr>
      </p:pic>
      <p:sp>
        <p:nvSpPr>
          <p:cNvPr id="8" name="Trapezoid 7">
            <a:extLst>
              <a:ext uri="{FF2B5EF4-FFF2-40B4-BE49-F238E27FC236}">
                <a16:creationId xmlns:a16="http://schemas.microsoft.com/office/drawing/2014/main" id="{74CADE89-01D3-ABED-BAF1-F0896A36C1AC}"/>
              </a:ext>
            </a:extLst>
          </p:cNvPr>
          <p:cNvSpPr/>
          <p:nvPr/>
        </p:nvSpPr>
        <p:spPr>
          <a:xfrm rot="2700000">
            <a:off x="9620371" y="514924"/>
            <a:ext cx="3335198" cy="778213"/>
          </a:xfrm>
          <a:prstGeom prst="trapezoid">
            <a:avLst>
              <a:gd name="adj" fmla="val 100000"/>
            </a:avLst>
          </a:prstGeom>
          <a:solidFill>
            <a:srgbClr val="EDFAF2"/>
          </a:solidFill>
        </p:spPr>
        <p:txBody>
          <a:bodyPr wrap="square" lIns="0" tIns="0" rIns="0" bIns="0" rtlCol="0" anchor="t">
            <a:normAutofit fontScale="70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  <a:latin typeface="Arial"/>
                <a:cs typeface="Arial"/>
              </a:rPr>
              <a:t>Do not edit
</a:t>
            </a:r>
            <a:r>
              <a:rPr lang="en-US" sz="2200">
                <a:solidFill>
                  <a:srgbClr val="198038"/>
                </a:solidFill>
                <a:latin typeface="Arial"/>
                <a:cs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CA" sz="2200" dirty="0" err="1">
              <a:solidFill>
                <a:srgbClr val="198038"/>
              </a:solidFill>
              <a:latin typeface="Arial"/>
              <a:cs typeface="Arial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E08B5CF-10FC-DC33-E3BA-69CAF9F0B59A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46748" y="6153727"/>
            <a:ext cx="1111733" cy="370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918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F2182-3EAE-716B-8912-E118D1DDF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954916-8B51-500C-0343-F74AC4D01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Basics of </a:t>
            </a:r>
            <a:r>
              <a:rPr lang="en-US" sz="4500" b="1" dirty="0" err="1">
                <a:latin typeface="+mj-lt"/>
              </a:rPr>
              <a:t>RPGUnit</a:t>
            </a:r>
            <a:endParaRPr lang="en-US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3739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C82AF-6647-C473-2B28-12D7130D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BD734A-06BA-4484-4E8A-1658AA1C2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Naming requirements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965F9-96A5-702C-4E8D-490FD03D59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B7E8FB-D0E9-49F6-636F-9262408B238D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89CC882-6692-B45C-2DBC-B1BE3A3DA5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4141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A test case …</a:t>
            </a:r>
          </a:p>
          <a:p>
            <a:r>
              <a:rPr lang="en-US" dirty="0">
                <a:latin typeface="+mj-lt"/>
              </a:rPr>
              <a:t>is an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exported procedure</a:t>
            </a:r>
          </a:p>
          <a:p>
            <a:pPr marL="342900" marR="0" lvl="0" indent="-34290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</a:rPr>
              <a:t>starts with the name </a:t>
            </a:r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  <a:latin typeface="IBM Plex Sans"/>
                <a:cs typeface="Arial"/>
              </a:rPr>
              <a:t>test</a:t>
            </a:r>
            <a:endParaRPr lang="en-CA" dirty="0">
              <a:latin typeface="+mj-lt"/>
            </a:endParaRPr>
          </a:p>
          <a:p>
            <a:pPr lvl="1"/>
            <a:r>
              <a:rPr lang="en-CA" dirty="0" err="1">
                <a:latin typeface="+mj-lt"/>
              </a:rPr>
              <a:t>test_getEmployeeDetail</a:t>
            </a:r>
            <a:endParaRPr lang="en-CA" dirty="0">
              <a:latin typeface="+mj-lt"/>
            </a:endParaRPr>
          </a:p>
          <a:p>
            <a:pPr lvl="1"/>
            <a:r>
              <a:rPr lang="en-CA" dirty="0" err="1">
                <a:latin typeface="+mj-lt"/>
              </a:rPr>
              <a:t>test_getDeptDetail</a:t>
            </a:r>
            <a:endParaRPr lang="en-CA" dirty="0">
              <a:latin typeface="+mj-lt"/>
            </a:endParaRPr>
          </a:p>
          <a:p>
            <a:pPr lvl="1"/>
            <a:r>
              <a:rPr lang="en-CA" dirty="0" err="1">
                <a:latin typeface="+mj-lt"/>
              </a:rPr>
              <a:t>testIsPalindrome</a:t>
            </a:r>
            <a:endParaRPr lang="en-CA" dirty="0">
              <a:latin typeface="+mj-lt"/>
            </a:endParaRPr>
          </a:p>
          <a:p>
            <a:pPr lvl="1"/>
            <a:r>
              <a:rPr lang="en-CA" dirty="0" err="1">
                <a:latin typeface="+mj-lt"/>
              </a:rPr>
              <a:t>testFactorial</a:t>
            </a: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A test suite …</a:t>
            </a:r>
          </a:p>
          <a:p>
            <a:r>
              <a:rPr lang="en-CA" dirty="0">
                <a:latin typeface="+mj-lt"/>
              </a:rPr>
              <a:t>has no naming requirements</a:t>
            </a: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but the extension requires that …</a:t>
            </a:r>
          </a:p>
          <a:p>
            <a:r>
              <a:rPr lang="en-CA" dirty="0">
                <a:latin typeface="+mj-lt"/>
              </a:rPr>
              <a:t>local files are suffixed with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.</a:t>
            </a:r>
            <a:r>
              <a:rPr lang="en-CA" dirty="0" err="1">
                <a:solidFill>
                  <a:schemeClr val="accent2"/>
                </a:solidFill>
                <a:latin typeface="+mj-lt"/>
              </a:rPr>
              <a:t>test.rpgle</a:t>
            </a:r>
            <a:r>
              <a:rPr lang="en-CA" dirty="0">
                <a:latin typeface="+mj-lt"/>
              </a:rPr>
              <a:t>,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.</a:t>
            </a:r>
            <a:r>
              <a:rPr lang="en-CA" dirty="0" err="1">
                <a:solidFill>
                  <a:schemeClr val="accent2"/>
                </a:solidFill>
                <a:latin typeface="+mj-lt"/>
              </a:rPr>
              <a:t>test.sqlrpgle</a:t>
            </a:r>
            <a:r>
              <a:rPr lang="en-CA" dirty="0">
                <a:latin typeface="+mj-lt"/>
              </a:rPr>
              <a:t>,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.</a:t>
            </a:r>
            <a:r>
              <a:rPr lang="en-CA" dirty="0" err="1">
                <a:solidFill>
                  <a:schemeClr val="accent2"/>
                </a:solidFill>
                <a:latin typeface="+mj-lt"/>
              </a:rPr>
              <a:t>test.cblle</a:t>
            </a:r>
            <a:r>
              <a:rPr lang="en-CA" dirty="0">
                <a:latin typeface="+mj-lt"/>
              </a:rPr>
              <a:t>, or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.</a:t>
            </a:r>
            <a:r>
              <a:rPr lang="en-CA" dirty="0" err="1">
                <a:solidFill>
                  <a:schemeClr val="accent2"/>
                </a:solidFill>
                <a:latin typeface="+mj-lt"/>
              </a:rPr>
              <a:t>test.sqlcblle</a:t>
            </a:r>
            <a:endParaRPr lang="en-CA" dirty="0">
              <a:solidFill>
                <a:schemeClr val="accent2"/>
              </a:solidFill>
              <a:latin typeface="+mj-lt"/>
            </a:endParaRPr>
          </a:p>
          <a:p>
            <a:endParaRPr lang="en-CA" u="sng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and recommends that …</a:t>
            </a:r>
          </a:p>
          <a:p>
            <a:r>
              <a:rPr lang="en-CA" dirty="0">
                <a:latin typeface="+mj-lt"/>
              </a:rPr>
              <a:t>source members are prefixed or suffixed with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T</a:t>
            </a:r>
            <a:r>
              <a:rPr lang="en-CA" dirty="0">
                <a:latin typeface="+mj-lt"/>
              </a:rPr>
              <a:t>,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_T</a:t>
            </a:r>
            <a:r>
              <a:rPr lang="en-CA" dirty="0">
                <a:latin typeface="+mj-lt"/>
              </a:rPr>
              <a:t>, </a:t>
            </a:r>
            <a:r>
              <a:rPr lang="en-CA" dirty="0">
                <a:solidFill>
                  <a:schemeClr val="accent2"/>
                </a:solidFill>
                <a:latin typeface="+mj-lt"/>
              </a:rPr>
              <a:t>T_</a:t>
            </a:r>
            <a:r>
              <a:rPr lang="en-CA" dirty="0">
                <a:latin typeface="+mj-lt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907589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C8D6C-A1F0-844D-AF98-EBB11E96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B9DBEC1-66F2-0524-9056-A6AD34E8A5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4141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💡Add the copybook: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/include 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qinclude,TESTCASE</a:t>
            </a:r>
            <a:endParaRPr lang="en-US" dirty="0">
              <a:solidFill>
                <a:schemeClr val="accent2"/>
              </a:solidFill>
              <a:latin typeface="+mj-lt"/>
            </a:endParaRPr>
          </a:p>
          <a:p>
            <a:endParaRPr lang="en-CA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Example Assertions: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sz="1500" dirty="0">
              <a:latin typeface="+mj-lt"/>
            </a:endParaRPr>
          </a:p>
          <a:p>
            <a:pPr marL="0" indent="0">
              <a:buNone/>
            </a:pPr>
            <a:r>
              <a:rPr lang="en-CA" dirty="0">
                <a:latin typeface="+mj-lt"/>
              </a:rPr>
              <a:t>Example Utilities: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2EF2DF-43D7-36C0-158C-6889B4680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711" y="1425896"/>
            <a:ext cx="6872748" cy="181106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55D77D7-DBAD-E8FA-73E0-4AF75574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Assertions &amp; utilities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6A772-20D6-D563-4E05-FACB8817EF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4EA08D-AC1F-356B-B3A3-634508EB4C07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20D3EE-59CE-C75A-F590-1F264BA11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11" y="3275325"/>
            <a:ext cx="6872748" cy="334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76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4F8CC-4BA3-8B6F-B5C6-D04EDF7C8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95EF0D7-1B5E-D91B-603A-4517F50DB6C5}"/>
              </a:ext>
            </a:extLst>
          </p:cNvPr>
          <p:cNvSpPr/>
          <p:nvPr/>
        </p:nvSpPr>
        <p:spPr>
          <a:xfrm>
            <a:off x="3762371" y="1291134"/>
            <a:ext cx="4680000" cy="4596857"/>
          </a:xfrm>
          <a:prstGeom prst="roundRect">
            <a:avLst>
              <a:gd name="adj" fmla="val 3297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A421A2-A578-F661-F9ED-527DEFA91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Set up and tear down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9B69A-E1CB-B3EB-D0AC-B5D385527C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3A06A6-21F3-A148-AADD-3025137607B2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D5C406D-D58F-D20A-11DB-0AA235CAFC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67686" y="1183433"/>
            <a:ext cx="3070020" cy="700857"/>
          </a:xfrm>
        </p:spPr>
        <p:txBody>
          <a:bodyPr/>
          <a:lstStyle/>
          <a:p>
            <a:pPr marL="0" lvl="0" indent="0" algn="ctr">
              <a:buNone/>
              <a:defRPr/>
            </a:pPr>
            <a:r>
              <a:rPr lang="en-US" sz="1700" dirty="0">
                <a:solidFill>
                  <a:srgbClr val="000000"/>
                </a:solidFill>
                <a:latin typeface="IBM Plex Sans"/>
              </a:rPr>
              <a:t>💡Add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</a:rPr>
              <a:t>the copybook:</a:t>
            </a:r>
            <a:b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</a:rPr>
            </a:br>
            <a:r>
              <a:rPr kumimoji="0" lang="en-CA" sz="1700" b="0" i="0" u="none" strike="noStrike" kern="1200" cap="none" spc="0" normalizeH="0" baseline="0" noProof="0" dirty="0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  <a:latin typeface="IBM Plex Sans"/>
                <a:cs typeface="Arial"/>
              </a:rPr>
              <a:t>/include </a:t>
            </a:r>
            <a:r>
              <a:rPr kumimoji="0" lang="en-CA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  <a:latin typeface="IBM Plex Sans"/>
                <a:cs typeface="Arial"/>
              </a:rPr>
              <a:t>qinclude,TESTCASE</a:t>
            </a:r>
            <a:endParaRPr lang="en-CA" sz="1700" dirty="0"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1BBD42-4F9B-14AF-1F3C-83F1C944302D}"/>
              </a:ext>
            </a:extLst>
          </p:cNvPr>
          <p:cNvSpPr/>
          <p:nvPr/>
        </p:nvSpPr>
        <p:spPr>
          <a:xfrm>
            <a:off x="5202371" y="612288"/>
            <a:ext cx="1800000" cy="541649"/>
          </a:xfrm>
          <a:prstGeom prst="roundRect">
            <a:avLst>
              <a:gd name="adj" fmla="val 6238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+mj-lt"/>
                <a:cs typeface="Arial"/>
              </a:rPr>
              <a:t>RUCALLTST</a:t>
            </a:r>
            <a:endParaRPr lang="en-CA" sz="1200" dirty="0" err="1">
              <a:latin typeface="+mj-lt"/>
              <a:cs typeface="Arial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9792F8-7164-B84C-D6A1-89A6D8B3BC5C}"/>
              </a:ext>
            </a:extLst>
          </p:cNvPr>
          <p:cNvSpPr/>
          <p:nvPr/>
        </p:nvSpPr>
        <p:spPr>
          <a:xfrm>
            <a:off x="5172180" y="2547803"/>
            <a:ext cx="1800000" cy="541649"/>
          </a:xfrm>
          <a:prstGeom prst="roundRect">
            <a:avLst>
              <a:gd name="adj" fmla="val 6238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+mj-lt"/>
                <a:cs typeface="Arial"/>
              </a:rPr>
              <a:t>setup()</a:t>
            </a:r>
            <a:endParaRPr lang="en-CA" sz="1200" dirty="0" err="1">
              <a:latin typeface="+mj-lt"/>
              <a:cs typeface="Arial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9159A3-C654-A5E8-65C9-E87B5BAA0E69}"/>
              </a:ext>
            </a:extLst>
          </p:cNvPr>
          <p:cNvSpPr/>
          <p:nvPr/>
        </p:nvSpPr>
        <p:spPr>
          <a:xfrm>
            <a:off x="5172180" y="3424253"/>
            <a:ext cx="1800000" cy="541649"/>
          </a:xfrm>
          <a:prstGeom prst="roundRect">
            <a:avLst>
              <a:gd name="adj" fmla="val 6238"/>
            </a:avLst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err="1">
                <a:latin typeface="+mj-lt"/>
                <a:cs typeface="Arial"/>
              </a:rPr>
              <a:t>testWhatever</a:t>
            </a:r>
            <a:r>
              <a:rPr lang="en-US" sz="1200" dirty="0">
                <a:latin typeface="+mj-lt"/>
                <a:cs typeface="Arial"/>
              </a:rPr>
              <a:t>()</a:t>
            </a:r>
            <a:endParaRPr lang="en-CA" sz="1200" dirty="0" err="1">
              <a:latin typeface="+mj-lt"/>
              <a:cs typeface="Arial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09A46B-A03F-4846-B78A-28569EB0B83F}"/>
              </a:ext>
            </a:extLst>
          </p:cNvPr>
          <p:cNvSpPr/>
          <p:nvPr/>
        </p:nvSpPr>
        <p:spPr>
          <a:xfrm>
            <a:off x="5172180" y="4300703"/>
            <a:ext cx="1800000" cy="541649"/>
          </a:xfrm>
          <a:prstGeom prst="roundRect">
            <a:avLst>
              <a:gd name="adj" fmla="val 6238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+mj-lt"/>
                <a:cs typeface="Arial"/>
              </a:rPr>
              <a:t>teardown()</a:t>
            </a:r>
            <a:endParaRPr lang="en-CA" sz="1200" dirty="0" err="1">
              <a:latin typeface="+mj-lt"/>
              <a:cs typeface="Arial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373129-85B3-6731-1FC9-AD92C2AFB6D6}"/>
              </a:ext>
            </a:extLst>
          </p:cNvPr>
          <p:cNvSpPr/>
          <p:nvPr/>
        </p:nvSpPr>
        <p:spPr>
          <a:xfrm>
            <a:off x="4272180" y="5177153"/>
            <a:ext cx="3600000" cy="541649"/>
          </a:xfrm>
          <a:prstGeom prst="roundRect">
            <a:avLst>
              <a:gd name="adj" fmla="val 6238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err="1">
                <a:latin typeface="+mj-lt"/>
                <a:cs typeface="Arial"/>
              </a:rPr>
              <a:t>tearDownSuite</a:t>
            </a:r>
            <a:r>
              <a:rPr lang="en-US" sz="1200" dirty="0">
                <a:latin typeface="Arial"/>
                <a:cs typeface="Arial"/>
              </a:rPr>
              <a:t>()</a:t>
            </a:r>
            <a:endParaRPr lang="en-CA" sz="1200" dirty="0" err="1">
              <a:latin typeface="Arial"/>
              <a:cs typeface="Arial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75EDF10-EB4B-EB86-B009-BBF2866CFC99}"/>
              </a:ext>
            </a:extLst>
          </p:cNvPr>
          <p:cNvSpPr/>
          <p:nvPr/>
        </p:nvSpPr>
        <p:spPr>
          <a:xfrm>
            <a:off x="4292192" y="1667131"/>
            <a:ext cx="3600000" cy="541649"/>
          </a:xfrm>
          <a:prstGeom prst="roundRect">
            <a:avLst>
              <a:gd name="adj" fmla="val 6238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err="1">
                <a:latin typeface="+mj-lt"/>
                <a:cs typeface="Arial"/>
              </a:rPr>
              <a:t>setUpSuite</a:t>
            </a:r>
            <a:r>
              <a:rPr lang="en-US" sz="1200" dirty="0">
                <a:latin typeface="+mj-lt"/>
                <a:cs typeface="Arial"/>
              </a:rPr>
              <a:t>()</a:t>
            </a:r>
            <a:endParaRPr lang="en-CA" sz="1200" dirty="0" err="1">
              <a:latin typeface="+mj-lt"/>
              <a:cs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B55D89-D68C-FD31-3907-F1A7AB913215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072180" y="3089452"/>
            <a:ext cx="0" cy="334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A1F498-48BF-9BE8-06C7-DBCCB519BAE0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072180" y="3965902"/>
            <a:ext cx="0" cy="334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96AFA9-ECF1-7F02-5F9F-0F03BD3D15BF}"/>
              </a:ext>
            </a:extLst>
          </p:cNvPr>
          <p:cNvCxnSpPr>
            <a:cxnSpLocks/>
          </p:cNvCxnSpPr>
          <p:nvPr/>
        </p:nvCxnSpPr>
        <p:spPr>
          <a:xfrm>
            <a:off x="6072180" y="4842352"/>
            <a:ext cx="0" cy="334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B17121-DB56-0CF7-8EE9-E3B3E4B6B433}"/>
              </a:ext>
            </a:extLst>
          </p:cNvPr>
          <p:cNvCxnSpPr>
            <a:cxnSpLocks/>
          </p:cNvCxnSpPr>
          <p:nvPr/>
        </p:nvCxnSpPr>
        <p:spPr>
          <a:xfrm>
            <a:off x="6092192" y="2213002"/>
            <a:ext cx="0" cy="334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83FDD5-6C32-3103-EDC5-7BC4505E8B2A}"/>
              </a:ext>
            </a:extLst>
          </p:cNvPr>
          <p:cNvCxnSpPr>
            <a:cxnSpLocks/>
          </p:cNvCxnSpPr>
          <p:nvPr/>
        </p:nvCxnSpPr>
        <p:spPr>
          <a:xfrm flipH="1">
            <a:off x="4929858" y="4988097"/>
            <a:ext cx="1142322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77895CF-2E2D-152B-1B9A-3008D3FE567F}"/>
              </a:ext>
            </a:extLst>
          </p:cNvPr>
          <p:cNvSpPr/>
          <p:nvPr/>
        </p:nvSpPr>
        <p:spPr>
          <a:xfrm>
            <a:off x="5172180" y="6063556"/>
            <a:ext cx="1800000" cy="541649"/>
          </a:xfrm>
          <a:prstGeom prst="roundRect">
            <a:avLst>
              <a:gd name="adj" fmla="val 6238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+mj-lt"/>
                <a:cs typeface="Arial"/>
              </a:rPr>
              <a:t>End</a:t>
            </a:r>
            <a:endParaRPr lang="en-CA" sz="1200" dirty="0" err="1">
              <a:latin typeface="+mj-lt"/>
              <a:cs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2CC7B8-FB9F-A322-1D9B-9016E11BD884}"/>
              </a:ext>
            </a:extLst>
          </p:cNvPr>
          <p:cNvSpPr txBox="1"/>
          <p:nvPr/>
        </p:nvSpPr>
        <p:spPr>
          <a:xfrm>
            <a:off x="3815676" y="3489406"/>
            <a:ext cx="8999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For Each Test Case</a:t>
            </a:r>
            <a:endParaRPr kumimoji="0" lang="en-CA" sz="12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F868BA-05CD-9F04-1E52-F2316F0397A5}"/>
              </a:ext>
            </a:extLst>
          </p:cNvPr>
          <p:cNvSpPr txBox="1"/>
          <p:nvPr/>
        </p:nvSpPr>
        <p:spPr>
          <a:xfrm>
            <a:off x="3815676" y="1339825"/>
            <a:ext cx="13866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Unit Test Suite</a:t>
            </a:r>
            <a:endParaRPr kumimoji="0" lang="en-CA" sz="12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Arial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97E2010-AC7E-0E09-727C-AD002137E26F}"/>
              </a:ext>
            </a:extLst>
          </p:cNvPr>
          <p:cNvCxnSpPr>
            <a:cxnSpLocks/>
          </p:cNvCxnSpPr>
          <p:nvPr/>
        </p:nvCxnSpPr>
        <p:spPr>
          <a:xfrm>
            <a:off x="4927477" y="2338360"/>
            <a:ext cx="0" cy="266402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74A1C2C-D420-3773-0C71-54A0192A6DE3}"/>
              </a:ext>
            </a:extLst>
          </p:cNvPr>
          <p:cNvCxnSpPr>
            <a:cxnSpLocks/>
          </p:cNvCxnSpPr>
          <p:nvPr/>
        </p:nvCxnSpPr>
        <p:spPr>
          <a:xfrm flipH="1">
            <a:off x="4914930" y="2338360"/>
            <a:ext cx="11772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7EB9568-B158-12B1-5709-452F66DA22E1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102371" y="1153937"/>
            <a:ext cx="0" cy="513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421D355-B6FE-3A15-FAE7-C06693DFDE2C}"/>
              </a:ext>
            </a:extLst>
          </p:cNvPr>
          <p:cNvCxnSpPr>
            <a:cxnSpLocks/>
            <a:stCxn id="10" idx="2"/>
            <a:endCxn id="27" idx="0"/>
          </p:cNvCxnSpPr>
          <p:nvPr/>
        </p:nvCxnSpPr>
        <p:spPr>
          <a:xfrm>
            <a:off x="6072180" y="5718802"/>
            <a:ext cx="0" cy="344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1340D99-0E9E-3E17-9410-AF256E5467DC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8121450" y="1533862"/>
            <a:ext cx="5462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865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70339-2626-B237-D6E1-016023D6B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07EA3E-DEF8-2007-E21B-214BCD40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Compile and execution commands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38737-C9A6-BFE0-2DDA-6F86A05908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8E9A22-D567-38BD-5FB8-CD60A35FB73C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D1113-E349-501B-A089-CE8F4C9E7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48" y="921868"/>
            <a:ext cx="10943303" cy="547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7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194AB-8B7A-AA1C-5D75-903C19960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1BCA6F-40EC-05F7-F82F-939B2970A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sv-SE" sz="4500" b="1" dirty="0">
                <a:latin typeface="+mj-lt"/>
              </a:rPr>
              <a:t>IBM i Testing Extension Demo</a:t>
            </a:r>
          </a:p>
        </p:txBody>
      </p:sp>
    </p:spTree>
    <p:extLst>
      <p:ext uri="{BB962C8B-B14F-4D97-AF65-F5344CB8AC3E}">
        <p14:creationId xmlns:p14="http://schemas.microsoft.com/office/powerpoint/2010/main" val="95222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5AAF3-1717-CBD8-5E1F-14DE4206F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5ED85B-B5E7-8DD4-AA01-A3B342B9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test stubs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11791-95DC-0EC8-EBF8-F93203FE15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E38455-ACB7-22C8-C824-B57BAAA97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040" y="837398"/>
            <a:ext cx="7491919" cy="56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7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328E3-CB26-2F02-D02E-1EFDA459F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39FDCE-C8D1-8029-7BDC-5E7E84534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test stubs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05D5C-94CD-03DE-B864-C07EF6D40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33BB59-3042-FE50-39B7-6859A78C1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799" y="770021"/>
            <a:ext cx="6944401" cy="57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94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34326-647C-4573-BD2D-ADE4865D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5C7AC5-168A-5848-DF1E-AA3D63F8A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Agenda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860B7-7539-E1E2-6E08-EC54E3557D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FD4946-4523-C542-995F-87D3666B1AFA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80D80E51-419A-C1EF-0BA3-22321F03A7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414147"/>
          </a:xfrm>
        </p:spPr>
        <p:txBody>
          <a:bodyPr/>
          <a:lstStyle/>
          <a:p>
            <a:r>
              <a:rPr lang="en-US" dirty="0">
                <a:latin typeface="+mj-lt"/>
              </a:rPr>
              <a:t>Why Build Tooling for Unit Testing?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Basics of </a:t>
            </a:r>
            <a:r>
              <a:rPr lang="en-US" dirty="0" err="1">
                <a:latin typeface="+mj-lt"/>
              </a:rPr>
              <a:t>RPGUnit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IBM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Testing Extension Demo</a:t>
            </a:r>
          </a:p>
          <a:p>
            <a:pPr lvl="1"/>
            <a:r>
              <a:rPr lang="en-US" dirty="0">
                <a:latin typeface="+mj-lt"/>
              </a:rPr>
              <a:t>How to write tests and generate test stubs?</a:t>
            </a:r>
          </a:p>
          <a:p>
            <a:pPr lvl="1"/>
            <a:r>
              <a:rPr lang="en-US" dirty="0">
                <a:latin typeface="+mj-lt"/>
              </a:rPr>
              <a:t>How to run tests with code coverage?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IBM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Testing CLI Demo</a:t>
            </a:r>
          </a:p>
          <a:p>
            <a:pPr lvl="1"/>
            <a:r>
              <a:rPr lang="en-CA" dirty="0">
                <a:latin typeface="+mj-lt"/>
              </a:rPr>
              <a:t>How to run tests outside VS Code?</a:t>
            </a:r>
          </a:p>
          <a:p>
            <a:pPr lvl="1"/>
            <a:r>
              <a:rPr lang="en-CA" dirty="0">
                <a:latin typeface="+mj-lt"/>
              </a:rPr>
              <a:t>How to run tests in a CI/CD pipeline?</a:t>
            </a:r>
          </a:p>
        </p:txBody>
      </p:sp>
    </p:spTree>
    <p:extLst>
      <p:ext uri="{BB962C8B-B14F-4D97-AF65-F5344CB8AC3E}">
        <p14:creationId xmlns:p14="http://schemas.microsoft.com/office/powerpoint/2010/main" val="1214596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18D72-681E-F3BD-0317-597EDFDDF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48252F-B23B-CE3A-4EFD-C8278681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Writing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59788-9918-BC05-C1F8-290E4107B4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73BDE-7354-A9EA-1706-B44AC71A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673" y="741145"/>
            <a:ext cx="7282654" cy="569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86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0CA22-4156-6943-62C8-381DF8E35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8AC0E0-155D-C18E-201F-4C0B754ED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more test stubs (preview mode)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C2E94-513B-8297-7649-B8FF183B8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9C507-C56F-B774-9E33-39EAE1CE1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70" y="822276"/>
            <a:ext cx="9102459" cy="540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49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35829-53FB-43F0-24B3-D3F62D7A5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042FF8-5E39-C8AB-79E9-A9DDCEBC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Running unit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03BB8-EC65-04C0-35B3-89AD7FF923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00274A-C158-8515-50C2-A1693BE1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69" y="731520"/>
            <a:ext cx="9601461" cy="57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50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C591F-4A5C-EFB1-2E6C-B242243A3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F3DAD6-3E85-0E5D-A3AB-0D8D96D7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Viewing failures and errors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991D1-1791-81AB-CC1B-274C9CEC8D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4716-144C-5AC1-8F2F-654E7618B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85" y="938463"/>
            <a:ext cx="9407029" cy="55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53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14D67-BE53-85A8-54EB-CEEC6E964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F1D634-9ECC-1D5C-124A-F4FC998A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Configuring tests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73E67-C77F-7EEE-B829-18E4464A8D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6BAA2-55A0-D721-0FE9-04B8937ED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69" y="731520"/>
            <a:ext cx="9601461" cy="57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45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B54D8-DE06-41BF-93BE-58D653381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D91AB8-4A6F-D84E-563F-D59509F8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Generating code coverage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2B089-DD23-3B2E-E4D4-B3D617207D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482847-B99F-BD79-8F6A-244B5201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558" y="745473"/>
            <a:ext cx="9736883" cy="578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76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E1292-68C5-F6D0-4DA3-8F413D237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18A34A-767B-4EAE-4CFE-DFE32323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sv-SE" sz="4500" b="1" dirty="0">
                <a:latin typeface="+mj-lt"/>
              </a:rPr>
              <a:t>IBM i Testing CLI Demo</a:t>
            </a:r>
            <a:br>
              <a:rPr lang="sv-SE" sz="4500" b="1" dirty="0">
                <a:latin typeface="+mj-lt"/>
              </a:rPr>
            </a:br>
            <a:r>
              <a:rPr lang="sv-SE" sz="3200" b="1" dirty="0">
                <a:latin typeface="+mj-lt"/>
              </a:rPr>
              <a:t>(Soon To Be Released)</a:t>
            </a:r>
            <a:endParaRPr lang="sv-SE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3642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D4DDE-2473-8EF8-18B1-19186F037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E4F0A7-6B09-F5BA-8077-D07D91F3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Running tests from a local terminal or in PASE on IBM </a:t>
            </a:r>
            <a:r>
              <a:rPr lang="en-US" b="1" dirty="0" err="1">
                <a:latin typeface="+mj-lt"/>
              </a:rPr>
              <a:t>i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1CD83-37E8-6D5B-6C11-FBE8DF3624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E2598D-E606-042C-2D05-27D67C9B2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58" y="856648"/>
            <a:ext cx="9601483" cy="55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49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96AF3-2712-0257-73CD-54D449354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9BD0AD-2F51-68F9-F5CE-EB03B3D71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Running tests and code coverage in a pipeline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DE693-C85B-5E15-2D75-FE52DE2B8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E08C6-A9D7-D04B-DD8F-2C3E0A8F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54" y="785587"/>
            <a:ext cx="10846092" cy="547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4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EB567-786F-BA6D-2945-8D19F0153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18B712-26F6-AA01-0A86-BAB9179D1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Viewing test and code coverage results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953ED-D3E3-BFB3-6FCF-8C34F237A7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6F7280-C61A-CEE2-05BD-92F9673CE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468" y="837397"/>
            <a:ext cx="7017356" cy="559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16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Why Build Tooling for Unit Testing?</a:t>
            </a:r>
          </a:p>
        </p:txBody>
      </p:sp>
    </p:spTree>
    <p:extLst>
      <p:ext uri="{BB962C8B-B14F-4D97-AF65-F5344CB8AC3E}">
        <p14:creationId xmlns:p14="http://schemas.microsoft.com/office/powerpoint/2010/main" val="34626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IBM </a:t>
            </a:r>
            <a:r>
              <a:rPr lang="en-CA" b="1" dirty="0" err="1">
                <a:latin typeface="+mj-lt"/>
              </a:rPr>
              <a:t>i</a:t>
            </a:r>
            <a:r>
              <a:rPr lang="en-CA" b="1" dirty="0">
                <a:latin typeface="+mj-lt"/>
              </a:rPr>
              <a:t> Testing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VS Code Marketplace		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hlinkClick r:id="rId2"/>
              </a:rPr>
              <a:t>https://marketplace.visualstudio.com/items?itemName=IBM.vscode-ibmi-testing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CA" sz="1600" dirty="0">
                <a:latin typeface="+mj-lt"/>
              </a:rPr>
              <a:t>Documentation			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hlinkClick r:id="rId3"/>
              </a:rPr>
              <a:t>https://codefori.github.io/docs/developing/testing/overview/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CA" sz="1600" dirty="0">
                <a:latin typeface="+mj-lt"/>
              </a:rPr>
              <a:t>GitHub Repository			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hlinkClick r:id="rId4"/>
              </a:rPr>
              <a:t>https://github.com/IBM/vscode-ibmi-testing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RPGUNIT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5"/>
              </a:rPr>
              <a:t>https://irpgunit.sourceforge.io/help/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			</a:t>
            </a:r>
            <a:r>
              <a:rPr lang="en-CA" sz="1600" dirty="0">
                <a:latin typeface="+mj-lt"/>
                <a:hlinkClick r:id="rId6"/>
              </a:rPr>
              <a:t>https://github.com/tools-400/irpgunit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Sample Projects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Company System Demo		</a:t>
            </a:r>
            <a:r>
              <a:rPr lang="en-CA" sz="1600" dirty="0">
                <a:latin typeface="+mj-lt"/>
                <a:hlinkClick r:id="rId7"/>
              </a:rPr>
              <a:t>https://github.com/IBM/ibmi-company_system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RPGUTILS				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hlinkClick r:id="rId8"/>
              </a:rPr>
              <a:t>https://github.com/IBM/vscode-ibmi-testing/tree/main/examples/rpg-utils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VS Code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9"/>
              </a:rPr>
              <a:t>https://code.visualstudio.com/docs/editor/testing</a:t>
            </a: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C9D1D-BE46-957A-D979-97AA9492C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E123432-83D5-6C09-49A2-661819B94312}"/>
              </a:ext>
            </a:extLst>
          </p:cNvPr>
          <p:cNvSpPr/>
          <p:nvPr/>
        </p:nvSpPr>
        <p:spPr>
          <a:xfrm>
            <a:off x="6654391" y="2659933"/>
            <a:ext cx="5079536" cy="3383244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A2199F1-C143-CCE3-AEDA-E7CAD5E3E303}"/>
              </a:ext>
            </a:extLst>
          </p:cNvPr>
          <p:cNvSpPr/>
          <p:nvPr/>
        </p:nvSpPr>
        <p:spPr>
          <a:xfrm>
            <a:off x="582551" y="2659933"/>
            <a:ext cx="2636330" cy="3383244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40B69D-B6B1-A501-8A25-3A302561E340}"/>
              </a:ext>
            </a:extLst>
          </p:cNvPr>
          <p:cNvSpPr/>
          <p:nvPr/>
        </p:nvSpPr>
        <p:spPr>
          <a:xfrm>
            <a:off x="6825050" y="2789094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1E85FF5-9CD8-5A8C-5A5E-324B3AC232C1}"/>
              </a:ext>
            </a:extLst>
          </p:cNvPr>
          <p:cNvSpPr/>
          <p:nvPr/>
        </p:nvSpPr>
        <p:spPr>
          <a:xfrm>
            <a:off x="7987543" y="495534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670F04-DF3C-0B06-F7D5-E96D96A1E93A}"/>
              </a:ext>
            </a:extLst>
          </p:cNvPr>
          <p:cNvSpPr/>
          <p:nvPr/>
        </p:nvSpPr>
        <p:spPr>
          <a:xfrm>
            <a:off x="9279051" y="2777664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748815D-F4E8-11A2-EC8D-D4265B9BC45E}"/>
              </a:ext>
            </a:extLst>
          </p:cNvPr>
          <p:cNvSpPr/>
          <p:nvPr/>
        </p:nvSpPr>
        <p:spPr>
          <a:xfrm>
            <a:off x="742955" y="2830246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4CA4FB3-8151-A781-18F8-02F08DCD2895}"/>
              </a:ext>
            </a:extLst>
          </p:cNvPr>
          <p:cNvSpPr/>
          <p:nvPr/>
        </p:nvSpPr>
        <p:spPr>
          <a:xfrm>
            <a:off x="6825050" y="3856754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3B1750D-3645-7114-0D90-ACA15F3EB977}"/>
              </a:ext>
            </a:extLst>
          </p:cNvPr>
          <p:cNvSpPr/>
          <p:nvPr/>
        </p:nvSpPr>
        <p:spPr>
          <a:xfrm>
            <a:off x="9279051" y="3867494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B51F82-1308-874B-A9CE-E0793F0551F5}"/>
              </a:ext>
            </a:extLst>
          </p:cNvPr>
          <p:cNvSpPr/>
          <p:nvPr/>
        </p:nvSpPr>
        <p:spPr>
          <a:xfrm>
            <a:off x="742955" y="3882623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9ADAF7A-A903-DFC9-DA0A-FCCB833962C1}"/>
              </a:ext>
            </a:extLst>
          </p:cNvPr>
          <p:cNvSpPr/>
          <p:nvPr/>
        </p:nvSpPr>
        <p:spPr>
          <a:xfrm>
            <a:off x="742956" y="495960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DEF4D1E-A320-FDC7-1F82-A49C991EEF9A}"/>
              </a:ext>
            </a:extLst>
          </p:cNvPr>
          <p:cNvSpPr/>
          <p:nvPr/>
        </p:nvSpPr>
        <p:spPr>
          <a:xfrm>
            <a:off x="3760579" y="2077230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5E3F23-4470-AB9E-E2D5-B5695D71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What is missing in the VS Code stack?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28595-9CDE-6B10-1C31-2117DF23B0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 descr="A white hexagon with black squares and a blue border&#10;&#10;AI-generated content may be incorrect.">
            <a:extLst>
              <a:ext uri="{FF2B5EF4-FFF2-40B4-BE49-F238E27FC236}">
                <a16:creationId xmlns:a16="http://schemas.microsoft.com/office/drawing/2014/main" id="{54B05985-1877-8819-33CB-47D5608C70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30" y="2196934"/>
            <a:ext cx="720000" cy="72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746855-E347-A352-88CC-1683D5E85F01}"/>
              </a:ext>
            </a:extLst>
          </p:cNvPr>
          <p:cNvSpPr txBox="1"/>
          <p:nvPr/>
        </p:nvSpPr>
        <p:spPr>
          <a:xfrm>
            <a:off x="4636499" y="2418434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for 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endParaRPr lang="en-CA" b="1" dirty="0"/>
          </a:p>
        </p:txBody>
      </p:sp>
      <p:pic>
        <p:nvPicPr>
          <p:cNvPr id="17" name="Picture 16" descr="A hexagon with a blue and black outline of a folder&#10;&#10;AI-generated content may be incorrect.">
            <a:extLst>
              <a:ext uri="{FF2B5EF4-FFF2-40B4-BE49-F238E27FC236}">
                <a16:creationId xmlns:a16="http://schemas.microsoft.com/office/drawing/2014/main" id="{DF5779D6-86E7-8DE4-C13A-CF78AA624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966" y="3979284"/>
            <a:ext cx="720000" cy="7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54CF7F-674C-D995-EE4A-4FF35D1036E0}"/>
              </a:ext>
            </a:extLst>
          </p:cNvPr>
          <p:cNvSpPr txBox="1"/>
          <p:nvPr/>
        </p:nvSpPr>
        <p:spPr>
          <a:xfrm>
            <a:off x="10112635" y="4111434"/>
            <a:ext cx="1345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Project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Explorer</a:t>
            </a:r>
            <a:endParaRPr lang="en-CA" b="1" dirty="0"/>
          </a:p>
        </p:txBody>
      </p:sp>
      <p:pic>
        <p:nvPicPr>
          <p:cNvPr id="20" name="Picture 19" descr="A hexagon with a logo&#10;&#10;AI-generated content may be incorrect.">
            <a:extLst>
              <a:ext uri="{FF2B5EF4-FFF2-40B4-BE49-F238E27FC236}">
                <a16:creationId xmlns:a16="http://schemas.microsoft.com/office/drawing/2014/main" id="{C83EF6FE-2F6A-C2FD-7D6B-31591AAB00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28" y="2901903"/>
            <a:ext cx="720000" cy="72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C8E1A7-8D96-FCC2-60FC-8DE465ED2D07}"/>
              </a:ext>
            </a:extLst>
          </p:cNvPr>
          <p:cNvSpPr txBox="1"/>
          <p:nvPr/>
        </p:nvSpPr>
        <p:spPr>
          <a:xfrm>
            <a:off x="7693728" y="3123403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Db2 for 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endParaRPr lang="en-CA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255565-F301-5DB7-C1AB-624E09D486FC}"/>
              </a:ext>
            </a:extLst>
          </p:cNvPr>
          <p:cNvSpPr txBox="1"/>
          <p:nvPr/>
        </p:nvSpPr>
        <p:spPr>
          <a:xfrm>
            <a:off x="15167519" y="4905157"/>
            <a:ext cx="153151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Code Coverage</a:t>
            </a:r>
            <a:endParaRPr lang="en-CA" b="1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328353C-3F3E-729F-7A38-81EBE1CF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47" y="506904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E5A4F60-3629-82DF-5A65-44B137DE4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47" y="399500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blue circle with black lines and a black circle with a black line around it&#10;&#10;AI-generated content may be incorrect.">
            <a:extLst>
              <a:ext uri="{FF2B5EF4-FFF2-40B4-BE49-F238E27FC236}">
                <a16:creationId xmlns:a16="http://schemas.microsoft.com/office/drawing/2014/main" id="{9658D6B6-56B5-1DCB-531D-28347A0F50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837" y="3774232"/>
            <a:ext cx="1080000" cy="108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31440A-7985-F576-576D-C2C1152BD7E5}"/>
              </a:ext>
            </a:extLst>
          </p:cNvPr>
          <p:cNvSpPr txBox="1"/>
          <p:nvPr/>
        </p:nvSpPr>
        <p:spPr>
          <a:xfrm>
            <a:off x="7696955" y="4200179"/>
            <a:ext cx="1896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Source Orbit</a:t>
            </a:r>
            <a:endParaRPr lang="en-CA" b="1" dirty="0"/>
          </a:p>
        </p:txBody>
      </p:sp>
      <p:pic>
        <p:nvPicPr>
          <p:cNvPr id="28" name="Picture 27" descr="A green text on a black background&#10;&#10;AI-generated content may be incorrect.">
            <a:extLst>
              <a:ext uri="{FF2B5EF4-FFF2-40B4-BE49-F238E27FC236}">
                <a16:creationId xmlns:a16="http://schemas.microsoft.com/office/drawing/2014/main" id="{36485652-A37F-2616-58C0-0AF5FA0C9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61" y="2935588"/>
            <a:ext cx="720000" cy="72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C34581-3796-CA9B-9FBB-1C941846C5E9}"/>
              </a:ext>
            </a:extLst>
          </p:cNvPr>
          <p:cNvSpPr txBox="1"/>
          <p:nvPr/>
        </p:nvSpPr>
        <p:spPr>
          <a:xfrm>
            <a:off x="1640987" y="3062497"/>
            <a:ext cx="1382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Languages</a:t>
            </a:r>
            <a:endParaRPr lang="en-CA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837FDF-3D58-CF62-FD6E-F7CA24407B39}"/>
              </a:ext>
            </a:extLst>
          </p:cNvPr>
          <p:cNvSpPr txBox="1"/>
          <p:nvPr/>
        </p:nvSpPr>
        <p:spPr>
          <a:xfrm>
            <a:off x="1653847" y="5295077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RPGLE</a:t>
            </a:r>
            <a:endParaRPr lang="en-CA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E30ACF-0EB4-AA55-CFE8-81AD6917F68C}"/>
              </a:ext>
            </a:extLst>
          </p:cNvPr>
          <p:cNvSpPr txBox="1"/>
          <p:nvPr/>
        </p:nvSpPr>
        <p:spPr>
          <a:xfrm>
            <a:off x="1653847" y="4228911"/>
            <a:ext cx="125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CL</a:t>
            </a:r>
            <a:endParaRPr lang="en-CA" b="1" dirty="0"/>
          </a:p>
        </p:txBody>
      </p:sp>
      <p:pic>
        <p:nvPicPr>
          <p:cNvPr id="33" name="Picture 32" descr="A magnifying glass on a white hexagon&#10;&#10;AI-generated content may be incorrect.">
            <a:extLst>
              <a:ext uri="{FF2B5EF4-FFF2-40B4-BE49-F238E27FC236}">
                <a16:creationId xmlns:a16="http://schemas.microsoft.com/office/drawing/2014/main" id="{C2E3C206-E82F-AC74-5012-F53DC2041CF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816" y="2905157"/>
            <a:ext cx="720000" cy="72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14028CA-4AD5-8CCF-B3B2-AE63DD9BBE3C}"/>
              </a:ext>
            </a:extLst>
          </p:cNvPr>
          <p:cNvSpPr txBox="1"/>
          <p:nvPr/>
        </p:nvSpPr>
        <p:spPr>
          <a:xfrm>
            <a:off x="10174816" y="3126658"/>
            <a:ext cx="13975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 Renderer</a:t>
            </a:r>
            <a:endParaRPr lang="en-CA" b="1" dirty="0"/>
          </a:p>
        </p:txBody>
      </p:sp>
      <p:pic>
        <p:nvPicPr>
          <p:cNvPr id="3080" name="Picture 8" descr="IBM i Debug">
            <a:extLst>
              <a:ext uri="{FF2B5EF4-FFF2-40B4-BE49-F238E27FC236}">
                <a16:creationId xmlns:a16="http://schemas.microsoft.com/office/drawing/2014/main" id="{1C4E2A96-5B3C-FBEF-AFA8-6E1CD0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359" y="4921451"/>
            <a:ext cx="720000" cy="99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00CBF6-DFDB-83FC-3C3B-BB9619A08D26}"/>
              </a:ext>
            </a:extLst>
          </p:cNvPr>
          <p:cNvSpPr txBox="1"/>
          <p:nvPr/>
        </p:nvSpPr>
        <p:spPr>
          <a:xfrm>
            <a:off x="8896359" y="5276134"/>
            <a:ext cx="1896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kern="0" dirty="0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IBM </a:t>
            </a:r>
            <a:r>
              <a:rPr lang="en-US" sz="1200" b="1" kern="0" dirty="0" err="1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r>
              <a:rPr lang="en-US" sz="1200" b="1" kern="0" dirty="0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 Debug</a:t>
            </a:r>
            <a:endParaRPr lang="en-CA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99AB73-36D4-F06E-72BE-29B57BF58CFB}"/>
              </a:ext>
            </a:extLst>
          </p:cNvPr>
          <p:cNvSpPr txBox="1"/>
          <p:nvPr/>
        </p:nvSpPr>
        <p:spPr>
          <a:xfrm>
            <a:off x="582551" y="6061233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Language Extensions</a:t>
            </a:r>
            <a:endParaRPr lang="en-CA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448F899-B7C2-B619-4295-D3E761F21A28}"/>
              </a:ext>
            </a:extLst>
          </p:cNvPr>
          <p:cNvSpPr/>
          <p:nvPr/>
        </p:nvSpPr>
        <p:spPr>
          <a:xfrm>
            <a:off x="582551" y="895986"/>
            <a:ext cx="2636330" cy="1186737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E20114-2D64-61E8-9462-1970BC9E0343}"/>
              </a:ext>
            </a:extLst>
          </p:cNvPr>
          <p:cNvSpPr txBox="1"/>
          <p:nvPr/>
        </p:nvSpPr>
        <p:spPr>
          <a:xfrm>
            <a:off x="582551" y="2100779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Vendor Extensions</a:t>
            </a:r>
            <a:endParaRPr lang="en-CA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F2472B7-B26E-3C0A-EDF6-DB2A47EF8C34}"/>
              </a:ext>
            </a:extLst>
          </p:cNvPr>
          <p:cNvSpPr/>
          <p:nvPr/>
        </p:nvSpPr>
        <p:spPr>
          <a:xfrm>
            <a:off x="742955" y="1025773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17D605-2507-B627-24E1-A393C47A9221}"/>
              </a:ext>
            </a:extLst>
          </p:cNvPr>
          <p:cNvSpPr txBox="1"/>
          <p:nvPr/>
        </p:nvSpPr>
        <p:spPr>
          <a:xfrm>
            <a:off x="760631" y="1373917"/>
            <a:ext cx="22801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Other</a:t>
            </a:r>
            <a:endParaRPr lang="en-CA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E4CE3C-41BA-E317-69D1-7909855F3F76}"/>
              </a:ext>
            </a:extLst>
          </p:cNvPr>
          <p:cNvSpPr txBox="1"/>
          <p:nvPr/>
        </p:nvSpPr>
        <p:spPr>
          <a:xfrm>
            <a:off x="6654390" y="6061233"/>
            <a:ext cx="507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Other Tooling</a:t>
            </a:r>
            <a:endParaRPr lang="en-CA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2EA0AA7-58B9-CD62-8694-E5A794D00338}"/>
              </a:ext>
            </a:extLst>
          </p:cNvPr>
          <p:cNvCxnSpPr>
            <a:cxnSpLocks/>
          </p:cNvCxnSpPr>
          <p:nvPr/>
        </p:nvCxnSpPr>
        <p:spPr>
          <a:xfrm>
            <a:off x="3308684" y="1547813"/>
            <a:ext cx="451895" cy="486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7EFBA43-EECE-0AB9-8735-C1AB81DF9EC4}"/>
              </a:ext>
            </a:extLst>
          </p:cNvPr>
          <p:cNvCxnSpPr>
            <a:cxnSpLocks/>
          </p:cNvCxnSpPr>
          <p:nvPr/>
        </p:nvCxnSpPr>
        <p:spPr>
          <a:xfrm flipV="1">
            <a:off x="3308684" y="3056058"/>
            <a:ext cx="434440" cy="1214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7" name="Straight Arrow Connector 3076">
            <a:extLst>
              <a:ext uri="{FF2B5EF4-FFF2-40B4-BE49-F238E27FC236}">
                <a16:creationId xmlns:a16="http://schemas.microsoft.com/office/drawing/2014/main" id="{6E064C33-A326-8A01-07E7-10842CA7A6D0}"/>
              </a:ext>
            </a:extLst>
          </p:cNvPr>
          <p:cNvCxnSpPr>
            <a:cxnSpLocks/>
          </p:cNvCxnSpPr>
          <p:nvPr/>
        </p:nvCxnSpPr>
        <p:spPr>
          <a:xfrm flipH="1" flipV="1">
            <a:off x="6106436" y="3062497"/>
            <a:ext cx="424530" cy="129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2C99A4-3570-56BF-A860-7B5811CEB258}"/>
              </a:ext>
            </a:extLst>
          </p:cNvPr>
          <p:cNvSpPr/>
          <p:nvPr/>
        </p:nvSpPr>
        <p:spPr>
          <a:xfrm>
            <a:off x="7891575" y="895986"/>
            <a:ext cx="2636330" cy="1186737"/>
          </a:xfrm>
          <a:prstGeom prst="roundRect">
            <a:avLst>
              <a:gd name="adj" fmla="val 6238"/>
            </a:avLst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0139F-B117-C67A-95D9-12162E57BE7C}"/>
              </a:ext>
            </a:extLst>
          </p:cNvPr>
          <p:cNvSpPr txBox="1"/>
          <p:nvPr/>
        </p:nvSpPr>
        <p:spPr>
          <a:xfrm>
            <a:off x="7891575" y="2100779"/>
            <a:ext cx="263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  <a:sym typeface="Arial"/>
              </a:rPr>
              <a:t>AI Tooling</a:t>
            </a:r>
            <a:endParaRPr lang="en-CA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3868E54-91D5-0C37-6A85-32EF6537DD0C}"/>
              </a:ext>
            </a:extLst>
          </p:cNvPr>
          <p:cNvSpPr/>
          <p:nvPr/>
        </p:nvSpPr>
        <p:spPr>
          <a:xfrm>
            <a:off x="8051979" y="1025773"/>
            <a:ext cx="2324987" cy="935426"/>
          </a:xfrm>
          <a:prstGeom prst="roundRect">
            <a:avLst>
              <a:gd name="adj" fmla="val 1118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Picture 2" descr="A blue and purple logo&#10;&#10;AI-generated content may be incorrect.">
            <a:extLst>
              <a:ext uri="{FF2B5EF4-FFF2-40B4-BE49-F238E27FC236}">
                <a16:creationId xmlns:a16="http://schemas.microsoft.com/office/drawing/2014/main" id="{1C0554FE-A4A7-13BF-2B10-69E12B7C7B7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285" y="1146979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D02183-BADA-D6E3-11C6-27C028CEEC04}"/>
              </a:ext>
            </a:extLst>
          </p:cNvPr>
          <p:cNvSpPr txBox="1"/>
          <p:nvPr/>
        </p:nvSpPr>
        <p:spPr>
          <a:xfrm>
            <a:off x="9007180" y="1258521"/>
            <a:ext cx="1345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kern="0" dirty="0" err="1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watsonx</a:t>
            </a:r>
            <a:r>
              <a:rPr lang="en-US" sz="1200" b="1" kern="0" dirty="0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 Code Assistant for </a:t>
            </a:r>
            <a:r>
              <a:rPr lang="en-US" sz="1200" b="1" kern="0" dirty="0" err="1">
                <a:solidFill>
                  <a:srgbClr val="000000"/>
                </a:solidFill>
                <a:latin typeface="Arial" panose="020B0604020202020204"/>
                <a:ea typeface="+mj-ea"/>
                <a:cs typeface="+mj-cs"/>
                <a:sym typeface="Arial"/>
              </a:rPr>
              <a:t>i</a:t>
            </a:r>
            <a:endParaRPr lang="en-CA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1D8DD3-589C-5B27-8EE9-95DADD8DD4EE}"/>
              </a:ext>
            </a:extLst>
          </p:cNvPr>
          <p:cNvCxnSpPr>
            <a:cxnSpLocks/>
          </p:cNvCxnSpPr>
          <p:nvPr/>
        </p:nvCxnSpPr>
        <p:spPr>
          <a:xfrm flipH="1">
            <a:off x="6150860" y="1485090"/>
            <a:ext cx="1650115" cy="644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23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7AED8-00CB-1A57-3503-B9A665CCD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55AA7-2967-D4C3-A461-7E2F2E99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BE4F5-4EEE-F966-7797-0C99FE353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 descr="A blue and red pie chart&#10;&#10;AI-generated content may be incorrect.">
            <a:extLst>
              <a:ext uri="{FF2B5EF4-FFF2-40B4-BE49-F238E27FC236}">
                <a16:creationId xmlns:a16="http://schemas.microsoft.com/office/drawing/2014/main" id="{B4904BA0-42FB-DBC1-AC63-0C113E06E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22" y="846861"/>
            <a:ext cx="10521756" cy="567988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40238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6E81C-3C6E-EA56-EDD3-F840024B7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A37336-0497-CFDA-2702-3CBF841A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12786-2A9E-0228-07DD-0CF8757120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 descr="A graph with purple bars&#10;&#10;AI-generated content may be incorrect.">
            <a:extLst>
              <a:ext uri="{FF2B5EF4-FFF2-40B4-BE49-F238E27FC236}">
                <a16:creationId xmlns:a16="http://schemas.microsoft.com/office/drawing/2014/main" id="{7F7AE652-5B1F-2685-A1DD-4D8AC021B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0" y="1198237"/>
            <a:ext cx="11449440" cy="502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32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A0334-DF93-D272-A814-3DE66F16C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3E40C6-F943-3932-503A-CF6FEE0E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242FB-76C1-9C11-6577-8089E96837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 descr="A pie chart with numbers and a red circle&#10;&#10;AI-generated content may be incorrect.">
            <a:extLst>
              <a:ext uri="{FF2B5EF4-FFF2-40B4-BE49-F238E27FC236}">
                <a16:creationId xmlns:a16="http://schemas.microsoft.com/office/drawing/2014/main" id="{9F39684A-D0C6-4B89-D02B-397CA5A12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6" y="886073"/>
            <a:ext cx="10420228" cy="554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89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C27AA-E46A-15E6-00C1-343A1F531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C86EEB-CEEE-C385-FF6C-8D3B3B57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We did a survey…</a:t>
            </a:r>
            <a:endParaRPr lang="en-CA" b="1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4A9B8-5AAD-468B-B0BC-07D9A6ECC6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 descr="A graph with purple bars&#10;&#10;AI-generated content may be incorrect.">
            <a:extLst>
              <a:ext uri="{FF2B5EF4-FFF2-40B4-BE49-F238E27FC236}">
                <a16:creationId xmlns:a16="http://schemas.microsoft.com/office/drawing/2014/main" id="{CCD58E98-1932-25A4-EDE5-4ED3485E0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85" y="1204767"/>
            <a:ext cx="11136430" cy="483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59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0B2434-CE8A-54BA-6C35-AD6702A4EA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524099-FFF9-270A-1BE7-9F1D0547204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4693" y="1742703"/>
            <a:ext cx="2371696" cy="237169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/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098B91-A926-2E9C-E34B-E8D45536711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12851" y="1000897"/>
            <a:ext cx="8486226" cy="3855308"/>
          </a:xfrm>
          <a:prstGeom prst="rect">
            <a:avLst/>
          </a:prstGeom>
          <a:ln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4000" b="1">
                <a:solidFill>
                  <a:srgbClr val="000000"/>
                </a:solidFill>
                <a:latin typeface="Arial"/>
                <a:cs typeface="Arial"/>
              </a:rPr>
              <a:t>Have you done unit testing with IBM i before?</a:t>
            </a:r>
            <a:endParaRPr lang="en-CA" sz="4000" b="1" dirty="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CAE363-2FCA-676B-F826-D8381F81C140}"/>
              </a:ext>
            </a:extLst>
          </p:cNvPr>
          <p:cNvSpPr/>
          <p:nvPr/>
        </p:nvSpPr>
        <p:spPr>
          <a:xfrm>
            <a:off x="0" y="5820032"/>
            <a:ext cx="12192001" cy="1037968"/>
          </a:xfrm>
          <a:prstGeom prst="rect">
            <a:avLst/>
          </a:prstGeom>
          <a:solidFill>
            <a:srgbClr val="198038"/>
          </a:solidFill>
        </p:spPr>
        <p:txBody>
          <a:bodyPr wrap="square" lIns="741155" tIns="259404" rIns="1852888" bIns="203818" rtlCol="0" anchor="ctr">
            <a:normAutofit fontScale="85000" lnSpcReduction="10000"/>
          </a:bodyPr>
          <a:lstStyle/>
          <a:p>
            <a:r>
              <a:rPr lang="en-US" sz="260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lang="en-US" sz="2600">
                <a:solidFill>
                  <a:srgbClr val="FFFFFF"/>
                </a:solid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  <a:latin typeface="Arial"/>
                <a:cs typeface="Arial"/>
              </a:rPr>
              <a:t> must be installed on every computer you’re presenting from</a:t>
            </a:r>
            <a:endParaRPr lang="en-CA" sz="26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D624A54-2EF3-8A77-2E8A-8A76DDFA7AD4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462" y="6190785"/>
            <a:ext cx="296462" cy="296462"/>
          </a:xfrm>
          <a:prstGeom prst="rect">
            <a:avLst/>
          </a:prstGeom>
        </p:spPr>
      </p:pic>
      <p:sp>
        <p:nvSpPr>
          <p:cNvPr id="8" name="Trapezoid 7">
            <a:extLst>
              <a:ext uri="{FF2B5EF4-FFF2-40B4-BE49-F238E27FC236}">
                <a16:creationId xmlns:a16="http://schemas.microsoft.com/office/drawing/2014/main" id="{BD098469-A57C-1C27-F4FD-0DADAC96637F}"/>
              </a:ext>
            </a:extLst>
          </p:cNvPr>
          <p:cNvSpPr/>
          <p:nvPr/>
        </p:nvSpPr>
        <p:spPr>
          <a:xfrm rot="2700000">
            <a:off x="9620371" y="514924"/>
            <a:ext cx="3335198" cy="778213"/>
          </a:xfrm>
          <a:prstGeom prst="trapezoid">
            <a:avLst>
              <a:gd name="adj" fmla="val 100000"/>
            </a:avLst>
          </a:prstGeom>
          <a:solidFill>
            <a:srgbClr val="EDFAF2"/>
          </a:solidFill>
        </p:spPr>
        <p:txBody>
          <a:bodyPr wrap="square" lIns="0" tIns="0" rIns="0" bIns="0" rtlCol="0" anchor="t">
            <a:normAutofit fontScale="70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  <a:latin typeface="Arial"/>
                <a:cs typeface="Arial"/>
              </a:rPr>
              <a:t>Do not edit
</a:t>
            </a:r>
            <a:r>
              <a:rPr lang="en-US" sz="2200">
                <a:solidFill>
                  <a:srgbClr val="198038"/>
                </a:solidFill>
                <a:latin typeface="Arial"/>
                <a:cs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CA" sz="2200" dirty="0" err="1">
              <a:solidFill>
                <a:srgbClr val="198038"/>
              </a:solidFill>
              <a:latin typeface="Arial"/>
              <a:cs typeface="Arial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F2C3B22-42C4-CAFA-9A1F-AACF4BA78D2D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46748" y="6153727"/>
            <a:ext cx="1111733" cy="370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94035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7.0.6602"/>
  <p:tag name="SLIDO_PRESENTATION_ID" val="2b0f73b2-f672-413e-8394-96c30f87fa37"/>
  <p:tag name="SLIDO_EVENT_UUID" val="620cd44b-bc18-4271-a1e9-d3c67dd33cb1"/>
  <p:tag name="SLIDO_EVENT_SECTION_UUID" val="a3092c45-0fd6-49a3-b779-b7da35964ce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NTMyNDEwNjl9"/>
  <p:tag name="SLIDO_TYPE" val="SlidoPoll"/>
  <p:tag name="SLIDO_POLL_UUID" val="c4ffcebd-7e2d-4092-a456-0f02bfdceb2e"/>
  <p:tag name="SLIDO_TIMELINE" val="W3sicG9sbFF1ZXN0aW9uVXVpZCI6IjY1YWZjYmU0LWMxNDktNDBhZS1iMTU3LTlhMWFiN2IyM2ZjMSIsInNob3dSZXN1bHRzIjp0cnVlLCJzaG93Q29ycmVjdEFuc3dlcnMiOmZhbHNlLCJ2b3RpbmdMb2NrZWQiOmZhbHNlfV0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NTMyNDEwNzF9"/>
  <p:tag name="SLIDO_TYPE" val="SlidoPoll"/>
  <p:tag name="SLIDO_POLL_UUID" val="f892e8fe-ff7c-4d37-b9c9-ac42ad774297"/>
  <p:tag name="SLIDO_TIMELINE" val="W3sicG9sbFF1ZXN0aW9uVXVpZCI6ImZkMDQ1OTE2LWE0Y2YtNDhmZC05NGM0LWVlMzAzZTZjNDUwMCIsInNob3dSZXN1bHRzIjp0cnVlLCJzaG93Q29ycmVjdEFuc3dlcnMiOmZhbHNlLCJ2b3RpbmdMb2NrZWQiOmZhbHNlfV0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NTMyNDEwNzJ9"/>
  <p:tag name="SLIDO_TYPE" val="SlidoPoll"/>
  <p:tag name="SLIDO_POLL_UUID" val="dca4ff39-7656-4bc4-934b-b6b05a70b86b"/>
  <p:tag name="SLIDO_TIMELINE" val="W3sicG9sbFF1ZXN0aW9uVXVpZCI6ImJkMzhkOTQ5LWZmZjYtNGRhZC04ZTU3LWQ0Mzc3MTdhOGZhYiIsInNob3dSZXN1bHRzIjp0cnVlLCJzaG93Q29ycmVjdEFuc3dlcnMiOmZhbHNlLCJ2b3RpbmdMb2NrZWQiOmZhbHNlfV0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4.xml><?xml version="1.0" encoding="utf-8"?>
<a:theme xmlns:a="http://schemas.openxmlformats.org/drawingml/2006/main" name="2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8425</TotalTime>
  <Words>651</Words>
  <Application>Microsoft Office PowerPoint</Application>
  <PresentationFormat>Widescreen</PresentationFormat>
  <Paragraphs>156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.AppleSystemUIFont</vt:lpstr>
      <vt:lpstr>Arial</vt:lpstr>
      <vt:lpstr>Calibri</vt:lpstr>
      <vt:lpstr>IBM Plex Sans</vt:lpstr>
      <vt:lpstr>Wingdings</vt:lpstr>
      <vt:lpstr>2021 Layouts</vt:lpstr>
      <vt:lpstr>1_2021 Layouts</vt:lpstr>
      <vt:lpstr>1_IBM presentation template</vt:lpstr>
      <vt:lpstr>2_2021 Layouts</vt:lpstr>
      <vt:lpstr>RPG Unit Testing Made Easy in VS Code</vt:lpstr>
      <vt:lpstr>Agenda</vt:lpstr>
      <vt:lpstr>Why Build Tooling for Unit Testing?</vt:lpstr>
      <vt:lpstr>What is missing in the VS Code stack?</vt:lpstr>
      <vt:lpstr>We did a survey…</vt:lpstr>
      <vt:lpstr>We did a survey…</vt:lpstr>
      <vt:lpstr>We did a survey…</vt:lpstr>
      <vt:lpstr>We did a survey…</vt:lpstr>
      <vt:lpstr>PowerPoint Presentation</vt:lpstr>
      <vt:lpstr>PowerPoint Presentation</vt:lpstr>
      <vt:lpstr>PowerPoint Presentation</vt:lpstr>
      <vt:lpstr>Basics of RPGUnit</vt:lpstr>
      <vt:lpstr>Naming requirements</vt:lpstr>
      <vt:lpstr>Assertions &amp; utilities</vt:lpstr>
      <vt:lpstr>Set up and tear down</vt:lpstr>
      <vt:lpstr>Compile and execution commands</vt:lpstr>
      <vt:lpstr>IBM i Testing Extension Demo</vt:lpstr>
      <vt:lpstr>Generating test stubs</vt:lpstr>
      <vt:lpstr>Generating test stubs</vt:lpstr>
      <vt:lpstr>Writing tests</vt:lpstr>
      <vt:lpstr>Generating more test stubs (preview mode)</vt:lpstr>
      <vt:lpstr>Running unit tests</vt:lpstr>
      <vt:lpstr>Viewing failures and errors</vt:lpstr>
      <vt:lpstr>Configuring tests</vt:lpstr>
      <vt:lpstr>Generating code coverage</vt:lpstr>
      <vt:lpstr>IBM i Testing CLI Demo (Soon To Be Released)</vt:lpstr>
      <vt:lpstr>Running tests from a local terminal or in PASE on IBM i</vt:lpstr>
      <vt:lpstr>Running tests and code coverage in a pipeline</vt:lpstr>
      <vt:lpstr>Viewing test and code coverage results</vt:lpstr>
      <vt:lpstr>Important 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264</cp:revision>
  <dcterms:created xsi:type="dcterms:W3CDTF">2021-01-11T03:24:53Z</dcterms:created>
  <dcterms:modified xsi:type="dcterms:W3CDTF">2025-07-23T13:48:45Z</dcterms:modified>
</cp:coreProperties>
</file>